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5"/>
  </p:notesMasterIdLst>
  <p:sldIdLst>
    <p:sldId id="256" r:id="rId5"/>
    <p:sldId id="257" r:id="rId6"/>
    <p:sldId id="258" r:id="rId7"/>
    <p:sldId id="259" r:id="rId8"/>
    <p:sldId id="260" r:id="rId9"/>
    <p:sldId id="261" r:id="rId10"/>
    <p:sldId id="262" r:id="rId11"/>
    <p:sldId id="263" r:id="rId12"/>
    <p:sldId id="264" r:id="rId13"/>
    <p:sldId id="265" r:id="rId14"/>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92CBB59-FDD0-1A8A-E565-23433465BC43}" v="2" dt="2023-04-07T10:51:16.808"/>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512"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692CBB59-FDD0-1A8A-E565-23433465BC43}"/>
    <pc:docChg chg="modSld">
      <pc:chgData name="GOMEZ, Paula" userId="S::gomezp@who.int::c93cf399-3ed7-4230-9282-8831e3fe5ae7" providerId="AD" clId="Web-{692CBB59-FDD0-1A8A-E565-23433465BC43}" dt="2023-04-07T10:51:16.808" v="1" actId="20577"/>
      <pc:docMkLst>
        <pc:docMk/>
      </pc:docMkLst>
      <pc:sldChg chg="modSp">
        <pc:chgData name="GOMEZ, Paula" userId="S::gomezp@who.int::c93cf399-3ed7-4230-9282-8831e3fe5ae7" providerId="AD" clId="Web-{692CBB59-FDD0-1A8A-E565-23433465BC43}" dt="2023-04-07T10:51:16.808" v="1" actId="20577"/>
        <pc:sldMkLst>
          <pc:docMk/>
          <pc:sldMk cId="0" sldId="257"/>
        </pc:sldMkLst>
        <pc:spChg chg="mod">
          <ac:chgData name="GOMEZ, Paula" userId="S::gomezp@who.int::c93cf399-3ed7-4230-9282-8831e3fe5ae7" providerId="AD" clId="Web-{692CBB59-FDD0-1A8A-E565-23433465BC43}" dt="2023-04-07T10:51:16.808" v="1" actId="20577"/>
          <ac:spMkLst>
            <pc:docMk/>
            <pc:sldMk cId="0" sldId="257"/>
            <ac:spMk id="287" creationId="{00000000-0000-0000-0000-000000000000}"/>
          </ac:spMkLst>
        </pc:spChg>
      </pc:sldChg>
    </pc:docChg>
  </pc:docChgLst>
  <pc:docChgLst>
    <pc:chgData name="GOMEZ, Paula" userId="c93cf399-3ed7-4230-9282-8831e3fe5ae7" providerId="ADAL" clId="{0AE4DBC8-2C1E-4672-9B32-86DB4D418C62}"/>
    <pc:docChg chg="modSld">
      <pc:chgData name="GOMEZ, Paula" userId="c93cf399-3ed7-4230-9282-8831e3fe5ae7" providerId="ADAL" clId="{0AE4DBC8-2C1E-4672-9B32-86DB4D418C62}" dt="2023-01-27T15:51:38.530" v="18" actId="12"/>
      <pc:docMkLst>
        <pc:docMk/>
      </pc:docMkLst>
      <pc:sldChg chg="modSp mod">
        <pc:chgData name="GOMEZ, Paula" userId="c93cf399-3ed7-4230-9282-8831e3fe5ae7" providerId="ADAL" clId="{0AE4DBC8-2C1E-4672-9B32-86DB4D418C62}" dt="2023-01-27T15:51:06.986" v="15" actId="20577"/>
        <pc:sldMkLst>
          <pc:docMk/>
          <pc:sldMk cId="0" sldId="257"/>
        </pc:sldMkLst>
        <pc:spChg chg="mod">
          <ac:chgData name="GOMEZ, Paula" userId="c93cf399-3ed7-4230-9282-8831e3fe5ae7" providerId="ADAL" clId="{0AE4DBC8-2C1E-4672-9B32-86DB4D418C62}" dt="2023-01-27T15:51:06.986" v="15" actId="20577"/>
          <ac:spMkLst>
            <pc:docMk/>
            <pc:sldMk cId="0" sldId="257"/>
            <ac:spMk id="287" creationId="{00000000-0000-0000-0000-000000000000}"/>
          </ac:spMkLst>
        </pc:spChg>
      </pc:sldChg>
      <pc:sldChg chg="modSp mod">
        <pc:chgData name="GOMEZ, Paula" userId="c93cf399-3ed7-4230-9282-8831e3fe5ae7" providerId="ADAL" clId="{0AE4DBC8-2C1E-4672-9B32-86DB4D418C62}" dt="2023-01-27T15:51:38.530" v="18" actId="12"/>
        <pc:sldMkLst>
          <pc:docMk/>
          <pc:sldMk cId="0" sldId="258"/>
        </pc:sldMkLst>
        <pc:spChg chg="mod">
          <ac:chgData name="GOMEZ, Paula" userId="c93cf399-3ed7-4230-9282-8831e3fe5ae7" providerId="ADAL" clId="{0AE4DBC8-2C1E-4672-9B32-86DB4D418C62}" dt="2023-01-27T15:51:38.530" v="18" actId="12"/>
          <ac:spMkLst>
            <pc:docMk/>
            <pc:sldMk cId="0" sldId="258"/>
            <ac:spMk id="29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8" name="Shape 278"/>
          <p:cNvSpPr>
            <a:spLocks noGrp="1" noRot="1" noChangeAspect="1"/>
          </p:cNvSpPr>
          <p:nvPr>
            <p:ph type="sldImg"/>
          </p:nvPr>
        </p:nvSpPr>
        <p:spPr>
          <a:xfrm>
            <a:off x="1143000" y="685800"/>
            <a:ext cx="4572000" cy="3429000"/>
          </a:xfrm>
          <a:prstGeom prst="rect">
            <a:avLst/>
          </a:prstGeom>
        </p:spPr>
        <p:txBody>
          <a:bodyPr/>
          <a:lstStyle/>
          <a:p>
            <a:endParaRPr/>
          </a:p>
        </p:txBody>
      </p:sp>
      <p:sp>
        <p:nvSpPr>
          <p:cNvPr id="279" name="Shape 27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Source Sans Pro Regular"/>
      </a:defRPr>
    </a:lvl1pPr>
    <a:lvl2pPr indent="228600" latinLnBrk="0">
      <a:spcBef>
        <a:spcPts val="400"/>
      </a:spcBef>
      <a:defRPr sz="1200">
        <a:latin typeface="+mn-lt"/>
        <a:ea typeface="+mn-ea"/>
        <a:cs typeface="+mn-cs"/>
        <a:sym typeface="Source Sans Pro Regular"/>
      </a:defRPr>
    </a:lvl2pPr>
    <a:lvl3pPr indent="457200" latinLnBrk="0">
      <a:spcBef>
        <a:spcPts val="400"/>
      </a:spcBef>
      <a:defRPr sz="1200">
        <a:latin typeface="+mn-lt"/>
        <a:ea typeface="+mn-ea"/>
        <a:cs typeface="+mn-cs"/>
        <a:sym typeface="Source Sans Pro Regular"/>
      </a:defRPr>
    </a:lvl3pPr>
    <a:lvl4pPr indent="685800" latinLnBrk="0">
      <a:spcBef>
        <a:spcPts val="400"/>
      </a:spcBef>
      <a:defRPr sz="1200">
        <a:latin typeface="+mn-lt"/>
        <a:ea typeface="+mn-ea"/>
        <a:cs typeface="+mn-cs"/>
        <a:sym typeface="Source Sans Pro Regular"/>
      </a:defRPr>
    </a:lvl4pPr>
    <a:lvl5pPr indent="914400" latinLnBrk="0">
      <a:spcBef>
        <a:spcPts val="400"/>
      </a:spcBef>
      <a:defRPr sz="1200">
        <a:latin typeface="+mn-lt"/>
        <a:ea typeface="+mn-ea"/>
        <a:cs typeface="+mn-cs"/>
        <a:sym typeface="Source Sans Pro Regular"/>
      </a:defRPr>
    </a:lvl5pPr>
    <a:lvl6pPr indent="1143000" latinLnBrk="0">
      <a:spcBef>
        <a:spcPts val="400"/>
      </a:spcBef>
      <a:defRPr sz="1200">
        <a:latin typeface="+mn-lt"/>
        <a:ea typeface="+mn-ea"/>
        <a:cs typeface="+mn-cs"/>
        <a:sym typeface="Source Sans Pro Regular"/>
      </a:defRPr>
    </a:lvl6pPr>
    <a:lvl7pPr indent="1371600" latinLnBrk="0">
      <a:spcBef>
        <a:spcPts val="400"/>
      </a:spcBef>
      <a:defRPr sz="1200">
        <a:latin typeface="+mn-lt"/>
        <a:ea typeface="+mn-ea"/>
        <a:cs typeface="+mn-cs"/>
        <a:sym typeface="Source Sans Pro Regular"/>
      </a:defRPr>
    </a:lvl7pPr>
    <a:lvl8pPr indent="1600200" latinLnBrk="0">
      <a:spcBef>
        <a:spcPts val="400"/>
      </a:spcBef>
      <a:defRPr sz="1200">
        <a:latin typeface="+mn-lt"/>
        <a:ea typeface="+mn-ea"/>
        <a:cs typeface="+mn-cs"/>
        <a:sym typeface="Source Sans Pro Regular"/>
      </a:defRPr>
    </a:lvl8pPr>
    <a:lvl9pPr indent="1828800" latinLnBrk="0">
      <a:spcBef>
        <a:spcPts val="400"/>
      </a:spcBef>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Shape 288"/>
          <p:cNvSpPr>
            <a:spLocks noGrp="1" noRot="1" noChangeAspect="1"/>
          </p:cNvSpPr>
          <p:nvPr>
            <p:ph type="sldImg"/>
          </p:nvPr>
        </p:nvSpPr>
        <p:spPr>
          <a:xfrm>
            <a:off x="381000" y="685800"/>
            <a:ext cx="6096000" cy="3429000"/>
          </a:xfrm>
          <a:prstGeom prst="rect">
            <a:avLst/>
          </a:prstGeom>
        </p:spPr>
        <p:txBody>
          <a:bodyPr/>
          <a:lstStyle/>
          <a:p>
            <a:endParaRPr/>
          </a:p>
        </p:txBody>
      </p:sp>
      <p:sp>
        <p:nvSpPr>
          <p:cNvPr id="289" name="Shape 289"/>
          <p:cNvSpPr>
            <a:spLocks noGrp="1"/>
          </p:cNvSpPr>
          <p:nvPr>
            <p:ph type="body" sz="quarter" idx="1"/>
          </p:nvPr>
        </p:nvSpPr>
        <p:spPr>
          <a:prstGeom prst="rect">
            <a:avLst/>
          </a:prstGeom>
        </p:spPr>
        <p:txBody>
          <a:bodyPr/>
          <a:lstStyle>
            <a:lvl1pPr>
              <a:spcBef>
                <a:spcPts val="0"/>
              </a:spcBef>
            </a:lvl1pPr>
          </a:lstStyle>
          <a:p>
            <a:r>
              <a:t> </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2"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4"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5" name="Subtitle 5"/>
          <p:cNvSpPr txBox="1"/>
          <p:nvPr/>
        </p:nvSpPr>
        <p:spPr>
          <a:xfrm>
            <a:off x="8061960" y="649415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26" name="Subtitle 5"/>
          <p:cNvSpPr txBox="1"/>
          <p:nvPr/>
        </p:nvSpPr>
        <p:spPr>
          <a:xfrm>
            <a:off x="8061960" y="665876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B9.2 Exercise</a:t>
            </a:r>
            <a:r>
              <a:rPr lang="hu-HU" dirty="0"/>
              <a:t> – </a:t>
            </a:r>
            <a:r>
              <a:rPr lang="hu-HU" dirty="0" err="1"/>
              <a:t>Values</a:t>
            </a:r>
            <a:r>
              <a:rPr lang="hu-HU" dirty="0"/>
              <a:t> </a:t>
            </a:r>
            <a:r>
              <a:rPr lang="hu-HU" dirty="0" err="1"/>
              <a:t>voting</a:t>
            </a:r>
            <a:endParaRPr dirty="0"/>
          </a:p>
        </p:txBody>
      </p:sp>
      <p:pic>
        <p:nvPicPr>
          <p:cNvPr id="27"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9"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2" name="Slide Number">
            <a:extLst>
              <a:ext uri="{FF2B5EF4-FFF2-40B4-BE49-F238E27FC236}">
                <a16:creationId xmlns:a16="http://schemas.microsoft.com/office/drawing/2014/main" id="{2A7E09DC-33CC-95C2-54ED-963DC9F5F28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8"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6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70"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 name="Subtitle 5">
            <a:extLst>
              <a:ext uri="{FF2B5EF4-FFF2-40B4-BE49-F238E27FC236}">
                <a16:creationId xmlns:a16="http://schemas.microsoft.com/office/drawing/2014/main" id="{C66FA8BE-8895-645B-F68A-3951EA851A91}"/>
              </a:ext>
            </a:extLst>
          </p:cNvPr>
          <p:cNvSpPr txBox="1"/>
          <p:nvPr userDrawn="1"/>
        </p:nvSpPr>
        <p:spPr>
          <a:xfrm>
            <a:off x="8061960" y="649415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5B23B95C-1012-BF7B-6F4F-1043ECE9AF2C}"/>
              </a:ext>
            </a:extLst>
          </p:cNvPr>
          <p:cNvSpPr txBox="1"/>
          <p:nvPr userDrawn="1"/>
        </p:nvSpPr>
        <p:spPr>
          <a:xfrm>
            <a:off x="8061960" y="665876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B9.2 Exercise</a:t>
            </a:r>
            <a:r>
              <a:rPr lang="hu-HU" dirty="0"/>
              <a:t> – </a:t>
            </a:r>
            <a:r>
              <a:rPr lang="hu-HU" dirty="0" err="1"/>
              <a:t>Values</a:t>
            </a:r>
            <a:r>
              <a:rPr lang="hu-HU" dirty="0"/>
              <a:t> </a:t>
            </a:r>
            <a:r>
              <a:rPr lang="hu-HU" dirty="0" err="1"/>
              <a:t>voting</a:t>
            </a:r>
            <a:endParaRPr dirty="0"/>
          </a:p>
        </p:txBody>
      </p:sp>
      <p:sp>
        <p:nvSpPr>
          <p:cNvPr id="4" name="Slide Number">
            <a:extLst>
              <a:ext uri="{FF2B5EF4-FFF2-40B4-BE49-F238E27FC236}">
                <a16:creationId xmlns:a16="http://schemas.microsoft.com/office/drawing/2014/main" id="{32F1B693-178A-11BE-8534-6DEA2699ADA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8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8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8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86"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n-lt"/>
                <a:ea typeface="+mn-ea"/>
                <a:cs typeface="+mn-cs"/>
                <a:sym typeface="Source Sans Pro Regular"/>
              </a:defRPr>
            </a:pPr>
            <a:endParaRPr/>
          </a:p>
        </p:txBody>
      </p:sp>
      <p:pic>
        <p:nvPicPr>
          <p:cNvPr id="187"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188" name="TextBox 4"/>
          <p:cNvSpPr txBox="1"/>
          <p:nvPr/>
        </p:nvSpPr>
        <p:spPr>
          <a:xfrm>
            <a:off x="275896" y="11103"/>
            <a:ext cx="262784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18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190"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AE608A53-4C49-AEC1-77F3-3539BD088EA6}"/>
              </a:ext>
            </a:extLst>
          </p:cNvPr>
          <p:cNvSpPr txBox="1"/>
          <p:nvPr userDrawn="1"/>
        </p:nvSpPr>
        <p:spPr>
          <a:xfrm>
            <a:off x="8061960" y="649415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CAC88B5C-9718-C63E-A7A8-AAA5C862F3F2}"/>
              </a:ext>
            </a:extLst>
          </p:cNvPr>
          <p:cNvSpPr txBox="1"/>
          <p:nvPr userDrawn="1"/>
        </p:nvSpPr>
        <p:spPr>
          <a:xfrm>
            <a:off x="8061960" y="665876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B9.2 Exercise</a:t>
            </a:r>
            <a:r>
              <a:rPr lang="hu-HU" dirty="0"/>
              <a:t> – </a:t>
            </a:r>
            <a:r>
              <a:rPr lang="hu-HU" dirty="0" err="1"/>
              <a:t>Values</a:t>
            </a:r>
            <a:r>
              <a:rPr lang="hu-HU" dirty="0"/>
              <a:t> </a:t>
            </a:r>
            <a:r>
              <a:rPr lang="hu-HU" dirty="0" err="1"/>
              <a:t>voting</a:t>
            </a:r>
            <a:endParaRPr dirty="0"/>
          </a:p>
        </p:txBody>
      </p:sp>
      <p:sp>
        <p:nvSpPr>
          <p:cNvPr id="4" name="Slide Number">
            <a:extLst>
              <a:ext uri="{FF2B5EF4-FFF2-40B4-BE49-F238E27FC236}">
                <a16:creationId xmlns:a16="http://schemas.microsoft.com/office/drawing/2014/main" id="{0A095D77-939A-E919-1588-D12425DE884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98"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19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0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0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0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pic>
        <p:nvPicPr>
          <p:cNvPr id="206"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07"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26C2BC64-3DB8-5DB2-B698-694B45F7CCC5}"/>
              </a:ext>
            </a:extLst>
          </p:cNvPr>
          <p:cNvSpPr txBox="1"/>
          <p:nvPr userDrawn="1"/>
        </p:nvSpPr>
        <p:spPr>
          <a:xfrm>
            <a:off x="8061960" y="649415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F9399AB6-D565-CDC2-4633-BAE78B5CA160}"/>
              </a:ext>
            </a:extLst>
          </p:cNvPr>
          <p:cNvSpPr txBox="1"/>
          <p:nvPr userDrawn="1"/>
        </p:nvSpPr>
        <p:spPr>
          <a:xfrm>
            <a:off x="8061960" y="665876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B9.2 Exercise</a:t>
            </a:r>
            <a:r>
              <a:rPr lang="hu-HU" dirty="0"/>
              <a:t> – </a:t>
            </a:r>
            <a:r>
              <a:rPr lang="hu-HU" dirty="0" err="1"/>
              <a:t>Values</a:t>
            </a:r>
            <a:r>
              <a:rPr lang="hu-HU" dirty="0"/>
              <a:t> </a:t>
            </a:r>
            <a:r>
              <a:rPr lang="hu-HU" dirty="0" err="1"/>
              <a:t>voting</a:t>
            </a:r>
            <a:endParaRPr dirty="0"/>
          </a:p>
        </p:txBody>
      </p:sp>
      <p:sp>
        <p:nvSpPr>
          <p:cNvPr id="4" name="Slide Number">
            <a:extLst>
              <a:ext uri="{FF2B5EF4-FFF2-40B4-BE49-F238E27FC236}">
                <a16:creationId xmlns:a16="http://schemas.microsoft.com/office/drawing/2014/main" id="{82C74C82-74A5-3F22-DDA1-090859FEF6E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Rectangle 2">
            <a:extLst>
              <a:ext uri="{FF2B5EF4-FFF2-40B4-BE49-F238E27FC236}">
                <a16:creationId xmlns:a16="http://schemas.microsoft.com/office/drawing/2014/main" id="{8268BE4F-6F3D-75DD-6142-B196F83D4679}"/>
              </a:ext>
            </a:extLst>
          </p:cNvPr>
          <p:cNvSpPr txBox="1"/>
          <p:nvPr userDrawn="1"/>
        </p:nvSpPr>
        <p:spPr>
          <a:xfrm>
            <a:off x="135312" y="73402"/>
            <a:ext cx="8138160"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15"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1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17"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1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19"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22" name="Title Text"/>
          <p:cNvSpPr txBox="1">
            <a:spLocks noGrp="1"/>
          </p:cNvSpPr>
          <p:nvPr>
            <p:ph type="title"/>
          </p:nvPr>
        </p:nvSpPr>
        <p:spPr>
          <a:xfrm>
            <a:off x="277257" y="-43663"/>
            <a:ext cx="3571875" cy="646113"/>
          </a:xfrm>
          <a:prstGeom prst="rect">
            <a:avLst/>
          </a:prstGeom>
        </p:spPr>
        <p:txBody>
          <a:bodyPr/>
          <a:lstStyle/>
          <a:p>
            <a:r>
              <a:t>Title Text</a:t>
            </a:r>
          </a:p>
        </p:txBody>
      </p:sp>
      <p:sp>
        <p:nvSpPr>
          <p:cNvPr id="223"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0EA1DD63-1D4E-FA78-6575-125B74A6AD0C}"/>
              </a:ext>
            </a:extLst>
          </p:cNvPr>
          <p:cNvSpPr txBox="1"/>
          <p:nvPr userDrawn="1"/>
        </p:nvSpPr>
        <p:spPr>
          <a:xfrm>
            <a:off x="8061960" y="649415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D251CE49-4543-FB79-7ACA-47940F0F19B3}"/>
              </a:ext>
            </a:extLst>
          </p:cNvPr>
          <p:cNvSpPr txBox="1"/>
          <p:nvPr userDrawn="1"/>
        </p:nvSpPr>
        <p:spPr>
          <a:xfrm>
            <a:off x="8061960" y="665876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B9.2 Exercise</a:t>
            </a:r>
            <a:r>
              <a:rPr lang="hu-HU" dirty="0"/>
              <a:t> – </a:t>
            </a:r>
            <a:r>
              <a:rPr lang="hu-HU" dirty="0" err="1"/>
              <a:t>Values</a:t>
            </a:r>
            <a:r>
              <a:rPr lang="hu-HU" dirty="0"/>
              <a:t> </a:t>
            </a:r>
            <a:r>
              <a:rPr lang="hu-HU" dirty="0" err="1"/>
              <a:t>voting</a:t>
            </a:r>
            <a:endParaRPr dirty="0"/>
          </a:p>
        </p:txBody>
      </p:sp>
      <p:sp>
        <p:nvSpPr>
          <p:cNvPr id="4" name="Slide Number">
            <a:extLst>
              <a:ext uri="{FF2B5EF4-FFF2-40B4-BE49-F238E27FC236}">
                <a16:creationId xmlns:a16="http://schemas.microsoft.com/office/drawing/2014/main" id="{70BC4C67-8213-74EB-5D1E-9A3A645A945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1" name="Image" descr="Image"/>
          <p:cNvPicPr>
            <a:picLocks noChangeAspect="1"/>
          </p:cNvPicPr>
          <p:nvPr/>
        </p:nvPicPr>
        <p:blipFill>
          <a:blip r:embed="rId2"/>
          <a:stretch>
            <a:fillRect/>
          </a:stretch>
        </p:blipFill>
        <p:spPr>
          <a:xfrm>
            <a:off x="-18793" y="-120164"/>
            <a:ext cx="6253306" cy="799116"/>
          </a:xfrm>
          <a:prstGeom prst="rect">
            <a:avLst/>
          </a:prstGeom>
          <a:ln w="12700">
            <a:miter lim="400000"/>
          </a:ln>
        </p:spPr>
      </p:pic>
      <p:pic>
        <p:nvPicPr>
          <p:cNvPr id="23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3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3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3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38" name="Click to add text"/>
          <p:cNvSpPr txBox="1">
            <a:spLocks noGrp="1"/>
          </p:cNvSpPr>
          <p:nvPr>
            <p:ph type="title" hasCustomPrompt="1"/>
          </p:nvPr>
        </p:nvSpPr>
        <p:spPr>
          <a:xfrm>
            <a:off x="246573" y="-43663"/>
            <a:ext cx="3571874" cy="646113"/>
          </a:xfrm>
          <a:prstGeom prst="rect">
            <a:avLst/>
          </a:prstGeom>
        </p:spPr>
        <p:txBody>
          <a:bodyPr/>
          <a:lstStyle/>
          <a:p>
            <a:r>
              <a:t>Click to add text</a:t>
            </a:r>
          </a:p>
        </p:txBody>
      </p:sp>
      <p:sp>
        <p:nvSpPr>
          <p:cNvPr id="239"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7D542C85-A03C-F173-0BEB-3A6C83E910D8}"/>
              </a:ext>
            </a:extLst>
          </p:cNvPr>
          <p:cNvSpPr txBox="1"/>
          <p:nvPr userDrawn="1"/>
        </p:nvSpPr>
        <p:spPr>
          <a:xfrm>
            <a:off x="8061960" y="649415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31319EE7-BC94-44A6-7831-60BC6ED6DFF9}"/>
              </a:ext>
            </a:extLst>
          </p:cNvPr>
          <p:cNvSpPr txBox="1"/>
          <p:nvPr userDrawn="1"/>
        </p:nvSpPr>
        <p:spPr>
          <a:xfrm>
            <a:off x="8061960" y="665876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B9.2 Exercise</a:t>
            </a:r>
            <a:r>
              <a:rPr lang="hu-HU" dirty="0"/>
              <a:t> – </a:t>
            </a:r>
            <a:r>
              <a:rPr lang="hu-HU" dirty="0" err="1"/>
              <a:t>Values</a:t>
            </a:r>
            <a:r>
              <a:rPr lang="hu-HU" dirty="0"/>
              <a:t> </a:t>
            </a:r>
            <a:r>
              <a:rPr lang="hu-HU" dirty="0" err="1"/>
              <a:t>voting</a:t>
            </a:r>
            <a:endParaRPr dirty="0"/>
          </a:p>
        </p:txBody>
      </p:sp>
      <p:sp>
        <p:nvSpPr>
          <p:cNvPr id="4" name="Slide Number">
            <a:extLst>
              <a:ext uri="{FF2B5EF4-FFF2-40B4-BE49-F238E27FC236}">
                <a16:creationId xmlns:a16="http://schemas.microsoft.com/office/drawing/2014/main" id="{524D20C1-8B2F-E5CB-03FD-B858A957452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7"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4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4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5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51"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54"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5" name="Click to add text"/>
          <p:cNvSpPr txBox="1">
            <a:spLocks noGrp="1"/>
          </p:cNvSpPr>
          <p:nvPr>
            <p:ph type="title" hasCustomPrompt="1"/>
          </p:nvPr>
        </p:nvSpPr>
        <p:spPr>
          <a:xfrm>
            <a:off x="256801" y="-20444"/>
            <a:ext cx="3571875" cy="646113"/>
          </a:xfrm>
          <a:prstGeom prst="rect">
            <a:avLst/>
          </a:prstGeom>
        </p:spPr>
        <p:txBody>
          <a:bodyPr/>
          <a:lstStyle/>
          <a:p>
            <a:r>
              <a:t>Click to add text</a:t>
            </a:r>
          </a:p>
        </p:txBody>
      </p:sp>
      <p:sp>
        <p:nvSpPr>
          <p:cNvPr id="2" name="Subtitle 5">
            <a:extLst>
              <a:ext uri="{FF2B5EF4-FFF2-40B4-BE49-F238E27FC236}">
                <a16:creationId xmlns:a16="http://schemas.microsoft.com/office/drawing/2014/main" id="{12880CA3-6052-E5EB-1C8E-6BDFBF33C088}"/>
              </a:ext>
            </a:extLst>
          </p:cNvPr>
          <p:cNvSpPr txBox="1"/>
          <p:nvPr userDrawn="1"/>
        </p:nvSpPr>
        <p:spPr>
          <a:xfrm>
            <a:off x="8061960" y="649415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2EAC6D34-3757-A65F-9CF0-639BB9B9BC6F}"/>
              </a:ext>
            </a:extLst>
          </p:cNvPr>
          <p:cNvSpPr txBox="1"/>
          <p:nvPr userDrawn="1"/>
        </p:nvSpPr>
        <p:spPr>
          <a:xfrm>
            <a:off x="8061960" y="665876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B9.2 Exercise</a:t>
            </a:r>
            <a:r>
              <a:rPr lang="hu-HU" dirty="0"/>
              <a:t> – </a:t>
            </a:r>
            <a:r>
              <a:rPr lang="hu-HU" dirty="0" err="1"/>
              <a:t>Values</a:t>
            </a:r>
            <a:r>
              <a:rPr lang="hu-HU" dirty="0"/>
              <a:t> </a:t>
            </a:r>
            <a:r>
              <a:rPr lang="hu-HU" dirty="0" err="1"/>
              <a:t>voting</a:t>
            </a:r>
            <a:endParaRPr dirty="0"/>
          </a:p>
        </p:txBody>
      </p:sp>
      <p:sp>
        <p:nvSpPr>
          <p:cNvPr id="4" name="Slide Number">
            <a:extLst>
              <a:ext uri="{FF2B5EF4-FFF2-40B4-BE49-F238E27FC236}">
                <a16:creationId xmlns:a16="http://schemas.microsoft.com/office/drawing/2014/main" id="{6F238577-5ED3-67A8-E754-EC8DC47D756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6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6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6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6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70"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1" name="Click to add text"/>
          <p:cNvSpPr txBox="1">
            <a:spLocks noGrp="1"/>
          </p:cNvSpPr>
          <p:nvPr>
            <p:ph type="title" hasCustomPrompt="1"/>
          </p:nvPr>
        </p:nvSpPr>
        <p:spPr>
          <a:xfrm>
            <a:off x="297713" y="70581"/>
            <a:ext cx="3571875" cy="646114"/>
          </a:xfrm>
          <a:prstGeom prst="rect">
            <a:avLst/>
          </a:prstGeom>
        </p:spPr>
        <p:txBody>
          <a:bodyPr/>
          <a:lstStyle>
            <a:lvl1pPr>
              <a:defRPr>
                <a:latin typeface="+mn-lt"/>
                <a:ea typeface="+mn-ea"/>
                <a:cs typeface="+mn-cs"/>
                <a:sym typeface="Source Sans Pro Regular"/>
              </a:defRPr>
            </a:lvl1pPr>
          </a:lstStyle>
          <a:p>
            <a:r>
              <a:t>Click to add text</a:t>
            </a:r>
          </a:p>
        </p:txBody>
      </p:sp>
      <p:sp>
        <p:nvSpPr>
          <p:cNvPr id="2" name="Subtitle 5">
            <a:extLst>
              <a:ext uri="{FF2B5EF4-FFF2-40B4-BE49-F238E27FC236}">
                <a16:creationId xmlns:a16="http://schemas.microsoft.com/office/drawing/2014/main" id="{8E42AF3F-3E41-0134-3C93-678718767A00}"/>
              </a:ext>
            </a:extLst>
          </p:cNvPr>
          <p:cNvSpPr txBox="1"/>
          <p:nvPr userDrawn="1"/>
        </p:nvSpPr>
        <p:spPr>
          <a:xfrm>
            <a:off x="8061960" y="649415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6480C7EE-AC0A-B84D-C949-EF54482B8F66}"/>
              </a:ext>
            </a:extLst>
          </p:cNvPr>
          <p:cNvSpPr txBox="1"/>
          <p:nvPr userDrawn="1"/>
        </p:nvSpPr>
        <p:spPr>
          <a:xfrm>
            <a:off x="8061960" y="665876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B9.2 Exercise</a:t>
            </a:r>
            <a:r>
              <a:rPr lang="hu-HU" dirty="0"/>
              <a:t> – </a:t>
            </a:r>
            <a:r>
              <a:rPr lang="hu-HU" dirty="0" err="1"/>
              <a:t>Values</a:t>
            </a:r>
            <a:r>
              <a:rPr lang="hu-HU" dirty="0"/>
              <a:t> </a:t>
            </a:r>
            <a:r>
              <a:rPr lang="hu-HU" dirty="0" err="1"/>
              <a:t>voting</a:t>
            </a:r>
            <a:endParaRPr dirty="0"/>
          </a:p>
        </p:txBody>
      </p:sp>
      <p:sp>
        <p:nvSpPr>
          <p:cNvPr id="4" name="Slide Number">
            <a:extLst>
              <a:ext uri="{FF2B5EF4-FFF2-40B4-BE49-F238E27FC236}">
                <a16:creationId xmlns:a16="http://schemas.microsoft.com/office/drawing/2014/main" id="{164272A3-03B7-4C1D-1CCF-62EA9A7B066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4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4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4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4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46" name="Title Text"/>
          <p:cNvSpPr txBox="1">
            <a:spLocks noGrp="1"/>
          </p:cNvSpPr>
          <p:nvPr>
            <p:ph type="title"/>
          </p:nvPr>
        </p:nvSpPr>
        <p:spPr>
          <a:xfrm>
            <a:off x="233916" y="843592"/>
            <a:ext cx="3264196" cy="1932377"/>
          </a:xfrm>
          <a:prstGeom prst="rect">
            <a:avLst/>
          </a:prstGeom>
        </p:spPr>
        <p:txBody>
          <a:bodyPr/>
          <a:lstStyle/>
          <a:p>
            <a:r>
              <a:t>Title Text</a:t>
            </a:r>
          </a:p>
        </p:txBody>
      </p:sp>
      <p:sp>
        <p:nvSpPr>
          <p:cNvPr id="47"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8BB0CE6E-AC31-388F-F6BC-95CB288E71BE}"/>
              </a:ext>
            </a:extLst>
          </p:cNvPr>
          <p:cNvSpPr txBox="1"/>
          <p:nvPr userDrawn="1"/>
        </p:nvSpPr>
        <p:spPr>
          <a:xfrm>
            <a:off x="8061960" y="649415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BCA6B267-EC66-3755-8C91-EDD3003EAB44}"/>
              </a:ext>
            </a:extLst>
          </p:cNvPr>
          <p:cNvSpPr txBox="1"/>
          <p:nvPr userDrawn="1"/>
        </p:nvSpPr>
        <p:spPr>
          <a:xfrm>
            <a:off x="8061960" y="665876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B9.2 Exercise</a:t>
            </a:r>
            <a:r>
              <a:rPr lang="hu-HU" dirty="0"/>
              <a:t> – </a:t>
            </a:r>
            <a:r>
              <a:rPr lang="hu-HU" dirty="0" err="1"/>
              <a:t>Values</a:t>
            </a:r>
            <a:r>
              <a:rPr lang="hu-HU" dirty="0"/>
              <a:t> </a:t>
            </a:r>
            <a:r>
              <a:rPr lang="hu-HU" dirty="0" err="1"/>
              <a:t>voting</a:t>
            </a:r>
            <a:endParaRPr dirty="0"/>
          </a:p>
        </p:txBody>
      </p:sp>
      <p:sp>
        <p:nvSpPr>
          <p:cNvPr id="4" name="Slide Number">
            <a:extLst>
              <a:ext uri="{FF2B5EF4-FFF2-40B4-BE49-F238E27FC236}">
                <a16:creationId xmlns:a16="http://schemas.microsoft.com/office/drawing/2014/main" id="{E86FECDC-1C6A-A26E-D19D-42EB6B387EA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57"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5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59"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62"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63" name="Title Text"/>
          <p:cNvSpPr txBox="1">
            <a:spLocks noGrp="1"/>
          </p:cNvSpPr>
          <p:nvPr>
            <p:ph type="title"/>
          </p:nvPr>
        </p:nvSpPr>
        <p:spPr>
          <a:xfrm>
            <a:off x="263351" y="391905"/>
            <a:ext cx="3264196" cy="1298249"/>
          </a:xfrm>
          <a:prstGeom prst="rect">
            <a:avLst/>
          </a:prstGeom>
        </p:spPr>
        <p:txBody>
          <a:bodyPr/>
          <a:lstStyle/>
          <a:p>
            <a:r>
              <a:t>Title Text</a:t>
            </a:r>
          </a:p>
        </p:txBody>
      </p:sp>
      <p:sp>
        <p:nvSpPr>
          <p:cNvPr id="6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D088F50A-11EE-2767-B661-606A32E4A407}"/>
              </a:ext>
            </a:extLst>
          </p:cNvPr>
          <p:cNvSpPr txBox="1"/>
          <p:nvPr userDrawn="1"/>
        </p:nvSpPr>
        <p:spPr>
          <a:xfrm>
            <a:off x="8061960" y="649415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418F5D99-626D-03CE-0B95-6A47766423A1}"/>
              </a:ext>
            </a:extLst>
          </p:cNvPr>
          <p:cNvSpPr txBox="1"/>
          <p:nvPr userDrawn="1"/>
        </p:nvSpPr>
        <p:spPr>
          <a:xfrm>
            <a:off x="8061960" y="665876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B9.2 Exercise</a:t>
            </a:r>
            <a:r>
              <a:rPr lang="hu-HU" dirty="0"/>
              <a:t> – </a:t>
            </a:r>
            <a:r>
              <a:rPr lang="hu-HU" dirty="0" err="1"/>
              <a:t>Values</a:t>
            </a:r>
            <a:r>
              <a:rPr lang="hu-HU" dirty="0"/>
              <a:t> </a:t>
            </a:r>
            <a:r>
              <a:rPr lang="hu-HU" dirty="0" err="1"/>
              <a:t>voting</a:t>
            </a:r>
            <a:endParaRPr dirty="0"/>
          </a:p>
        </p:txBody>
      </p:sp>
      <p:sp>
        <p:nvSpPr>
          <p:cNvPr id="4" name="Slide Number">
            <a:extLst>
              <a:ext uri="{FF2B5EF4-FFF2-40B4-BE49-F238E27FC236}">
                <a16:creationId xmlns:a16="http://schemas.microsoft.com/office/drawing/2014/main" id="{ECD11D44-03B0-B957-9D50-C804DBB6671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Rounded Rectangle 3">
            <a:extLst>
              <a:ext uri="{FF2B5EF4-FFF2-40B4-BE49-F238E27FC236}">
                <a16:creationId xmlns:a16="http://schemas.microsoft.com/office/drawing/2014/main" id="{C7954D2C-14F6-15E6-94DC-6FA724832E93}"/>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7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7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7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7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8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8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39235186-5ED3-AA8A-CBDE-164399866BE8}"/>
              </a:ext>
            </a:extLst>
          </p:cNvPr>
          <p:cNvSpPr txBox="1"/>
          <p:nvPr userDrawn="1"/>
        </p:nvSpPr>
        <p:spPr>
          <a:xfrm>
            <a:off x="8061960" y="649415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127F22F3-5330-F658-89BD-A323A34C8B6A}"/>
              </a:ext>
            </a:extLst>
          </p:cNvPr>
          <p:cNvSpPr txBox="1"/>
          <p:nvPr userDrawn="1"/>
        </p:nvSpPr>
        <p:spPr>
          <a:xfrm>
            <a:off x="8061960" y="665876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B9.2 Exercise</a:t>
            </a:r>
            <a:r>
              <a:rPr lang="hu-HU" dirty="0"/>
              <a:t> – </a:t>
            </a:r>
            <a:r>
              <a:rPr lang="hu-HU" dirty="0" err="1"/>
              <a:t>Values</a:t>
            </a:r>
            <a:r>
              <a:rPr lang="hu-HU" dirty="0"/>
              <a:t> </a:t>
            </a:r>
            <a:r>
              <a:rPr lang="hu-HU" dirty="0" err="1"/>
              <a:t>voting</a:t>
            </a:r>
            <a:endParaRPr dirty="0"/>
          </a:p>
        </p:txBody>
      </p:sp>
      <p:sp>
        <p:nvSpPr>
          <p:cNvPr id="4" name="Slide Number">
            <a:extLst>
              <a:ext uri="{FF2B5EF4-FFF2-40B4-BE49-F238E27FC236}">
                <a16:creationId xmlns:a16="http://schemas.microsoft.com/office/drawing/2014/main" id="{5C07D3DD-AFC1-9D7B-F7B7-751F1DDB66E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4">
            <a:extLst>
              <a:ext uri="{FF2B5EF4-FFF2-40B4-BE49-F238E27FC236}">
                <a16:creationId xmlns:a16="http://schemas.microsoft.com/office/drawing/2014/main" id="{DE62860B-9018-51DC-1C26-A12491864A6D}"/>
              </a:ext>
            </a:extLst>
          </p:cNvPr>
          <p:cNvSpPr txBox="1"/>
          <p:nvPr userDrawn="1"/>
        </p:nvSpPr>
        <p:spPr>
          <a:xfrm>
            <a:off x="388936" y="885342"/>
            <a:ext cx="335560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6" name="Rounded Rectangle 3">
            <a:extLst>
              <a:ext uri="{FF2B5EF4-FFF2-40B4-BE49-F238E27FC236}">
                <a16:creationId xmlns:a16="http://schemas.microsoft.com/office/drawing/2014/main" id="{086D4BE8-DC4A-2650-7DC4-1C20AA7DFB2C}"/>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9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9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9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00"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01"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0E66B819-EAB9-3FFF-1E75-329C12C052BC}"/>
              </a:ext>
            </a:extLst>
          </p:cNvPr>
          <p:cNvSpPr txBox="1"/>
          <p:nvPr userDrawn="1"/>
        </p:nvSpPr>
        <p:spPr>
          <a:xfrm>
            <a:off x="8061960" y="649415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72F2988E-DC24-6A22-DDE8-06FD490969D3}"/>
              </a:ext>
            </a:extLst>
          </p:cNvPr>
          <p:cNvSpPr txBox="1"/>
          <p:nvPr userDrawn="1"/>
        </p:nvSpPr>
        <p:spPr>
          <a:xfrm>
            <a:off x="8061960" y="665876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B9.2 Exercise</a:t>
            </a:r>
            <a:r>
              <a:rPr lang="hu-HU" dirty="0"/>
              <a:t> – </a:t>
            </a:r>
            <a:r>
              <a:rPr lang="hu-HU" dirty="0" err="1"/>
              <a:t>Values</a:t>
            </a:r>
            <a:r>
              <a:rPr lang="hu-HU" dirty="0"/>
              <a:t> </a:t>
            </a:r>
            <a:r>
              <a:rPr lang="hu-HU" dirty="0" err="1"/>
              <a:t>voting</a:t>
            </a:r>
            <a:endParaRPr dirty="0"/>
          </a:p>
        </p:txBody>
      </p:sp>
      <p:sp>
        <p:nvSpPr>
          <p:cNvPr id="4" name="Slide Number">
            <a:extLst>
              <a:ext uri="{FF2B5EF4-FFF2-40B4-BE49-F238E27FC236}">
                <a16:creationId xmlns:a16="http://schemas.microsoft.com/office/drawing/2014/main" id="{9487153F-7E74-D4F3-E861-BFE772D1DD5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5">
            <a:extLst>
              <a:ext uri="{FF2B5EF4-FFF2-40B4-BE49-F238E27FC236}">
                <a16:creationId xmlns:a16="http://schemas.microsoft.com/office/drawing/2014/main" id="{119409DD-984B-BDF9-F10C-0DD32DCB2462}"/>
              </a:ext>
            </a:extLst>
          </p:cNvPr>
          <p:cNvSpPr txBox="1"/>
          <p:nvPr userDrawn="1"/>
        </p:nvSpPr>
        <p:spPr>
          <a:xfrm>
            <a:off x="388936" y="377342"/>
            <a:ext cx="2803026"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6" name="Rounded Rectangle 3">
            <a:extLst>
              <a:ext uri="{FF2B5EF4-FFF2-40B4-BE49-F238E27FC236}">
                <a16:creationId xmlns:a16="http://schemas.microsoft.com/office/drawing/2014/main" id="{CAC57944-0514-1566-24D3-C440F15F1A59}"/>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11"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1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13"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18"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19"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A175FED6-A5B3-7608-1361-689C899C6F68}"/>
              </a:ext>
            </a:extLst>
          </p:cNvPr>
          <p:cNvSpPr txBox="1"/>
          <p:nvPr userDrawn="1"/>
        </p:nvSpPr>
        <p:spPr>
          <a:xfrm>
            <a:off x="8061960" y="649415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86631469-3098-82F3-A61B-6BC419D482E1}"/>
              </a:ext>
            </a:extLst>
          </p:cNvPr>
          <p:cNvSpPr txBox="1"/>
          <p:nvPr userDrawn="1"/>
        </p:nvSpPr>
        <p:spPr>
          <a:xfrm>
            <a:off x="8061960" y="665876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B9.2 Exercise</a:t>
            </a:r>
            <a:r>
              <a:rPr lang="hu-HU" dirty="0"/>
              <a:t> – </a:t>
            </a:r>
            <a:r>
              <a:rPr lang="hu-HU" dirty="0" err="1"/>
              <a:t>Values</a:t>
            </a:r>
            <a:r>
              <a:rPr lang="hu-HU" dirty="0"/>
              <a:t> </a:t>
            </a:r>
            <a:r>
              <a:rPr lang="hu-HU" dirty="0" err="1"/>
              <a:t>voting</a:t>
            </a:r>
            <a:endParaRPr dirty="0"/>
          </a:p>
        </p:txBody>
      </p:sp>
      <p:sp>
        <p:nvSpPr>
          <p:cNvPr id="4" name="Slide Number">
            <a:extLst>
              <a:ext uri="{FF2B5EF4-FFF2-40B4-BE49-F238E27FC236}">
                <a16:creationId xmlns:a16="http://schemas.microsoft.com/office/drawing/2014/main" id="{A946C872-03D2-DEA8-9021-DCEE6ED81C4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6">
            <a:extLst>
              <a:ext uri="{FF2B5EF4-FFF2-40B4-BE49-F238E27FC236}">
                <a16:creationId xmlns:a16="http://schemas.microsoft.com/office/drawing/2014/main" id="{82016464-AD1F-0468-B5BE-E8316BEA51D6}"/>
              </a:ext>
            </a:extLst>
          </p:cNvPr>
          <p:cNvSpPr txBox="1"/>
          <p:nvPr userDrawn="1"/>
        </p:nvSpPr>
        <p:spPr>
          <a:xfrm>
            <a:off x="388936" y="463959"/>
            <a:ext cx="3425273"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6" name="Rounded Rectangle 3">
            <a:extLst>
              <a:ext uri="{FF2B5EF4-FFF2-40B4-BE49-F238E27FC236}">
                <a16:creationId xmlns:a16="http://schemas.microsoft.com/office/drawing/2014/main" id="{DBD1BC1A-DA3F-D556-B61E-DF15B25A0D02}"/>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2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3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31"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3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37"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88AA4CD9-990A-FB15-2765-F3FE35D45D5D}"/>
              </a:ext>
            </a:extLst>
          </p:cNvPr>
          <p:cNvSpPr txBox="1"/>
          <p:nvPr userDrawn="1"/>
        </p:nvSpPr>
        <p:spPr>
          <a:xfrm>
            <a:off x="8061960" y="649415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F0278AD2-C921-76C0-80E0-03C764C2D120}"/>
              </a:ext>
            </a:extLst>
          </p:cNvPr>
          <p:cNvSpPr txBox="1"/>
          <p:nvPr userDrawn="1"/>
        </p:nvSpPr>
        <p:spPr>
          <a:xfrm>
            <a:off x="8061960" y="665876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B9.2 Exercise</a:t>
            </a:r>
            <a:r>
              <a:rPr lang="hu-HU" dirty="0"/>
              <a:t> – </a:t>
            </a:r>
            <a:r>
              <a:rPr lang="hu-HU" dirty="0" err="1"/>
              <a:t>Values</a:t>
            </a:r>
            <a:r>
              <a:rPr lang="hu-HU" dirty="0"/>
              <a:t> </a:t>
            </a:r>
            <a:r>
              <a:rPr lang="hu-HU" dirty="0" err="1"/>
              <a:t>voting</a:t>
            </a:r>
            <a:endParaRPr dirty="0"/>
          </a:p>
        </p:txBody>
      </p:sp>
      <p:sp>
        <p:nvSpPr>
          <p:cNvPr id="4" name="Slide Number">
            <a:extLst>
              <a:ext uri="{FF2B5EF4-FFF2-40B4-BE49-F238E27FC236}">
                <a16:creationId xmlns:a16="http://schemas.microsoft.com/office/drawing/2014/main" id="{23A57A07-FD7F-A033-57C0-ACA918EF60B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6">
            <a:extLst>
              <a:ext uri="{FF2B5EF4-FFF2-40B4-BE49-F238E27FC236}">
                <a16:creationId xmlns:a16="http://schemas.microsoft.com/office/drawing/2014/main" id="{948547B9-FE64-6EBA-C396-AEF097A5ACB8}"/>
              </a:ext>
            </a:extLst>
          </p:cNvPr>
          <p:cNvSpPr txBox="1"/>
          <p:nvPr userDrawn="1"/>
        </p:nvSpPr>
        <p:spPr>
          <a:xfrm>
            <a:off x="388936" y="885342"/>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6" name="Rounded Rectangle 3">
            <a:extLst>
              <a:ext uri="{FF2B5EF4-FFF2-40B4-BE49-F238E27FC236}">
                <a16:creationId xmlns:a16="http://schemas.microsoft.com/office/drawing/2014/main" id="{4CECA829-71ED-391E-195A-845FA9F4F9B4}"/>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3"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54"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5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58"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59"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ubtitle 5">
            <a:extLst>
              <a:ext uri="{FF2B5EF4-FFF2-40B4-BE49-F238E27FC236}">
                <a16:creationId xmlns:a16="http://schemas.microsoft.com/office/drawing/2014/main" id="{E552F3E9-921B-55A4-A400-995878F3257A}"/>
              </a:ext>
            </a:extLst>
          </p:cNvPr>
          <p:cNvSpPr txBox="1"/>
          <p:nvPr userDrawn="1"/>
        </p:nvSpPr>
        <p:spPr>
          <a:xfrm>
            <a:off x="8061960" y="649415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2DBBA9AA-F9C3-7A89-9282-73FD979909B5}"/>
              </a:ext>
            </a:extLst>
          </p:cNvPr>
          <p:cNvSpPr txBox="1"/>
          <p:nvPr userDrawn="1"/>
        </p:nvSpPr>
        <p:spPr>
          <a:xfrm>
            <a:off x="8061960" y="665876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B9.2 Exercise</a:t>
            </a:r>
            <a:r>
              <a:rPr lang="hu-HU" dirty="0"/>
              <a:t> – </a:t>
            </a:r>
            <a:r>
              <a:rPr lang="hu-HU" dirty="0" err="1"/>
              <a:t>Values</a:t>
            </a:r>
            <a:r>
              <a:rPr lang="hu-HU" dirty="0"/>
              <a:t> </a:t>
            </a:r>
            <a:r>
              <a:rPr lang="hu-HU" dirty="0" err="1"/>
              <a:t>voting</a:t>
            </a:r>
            <a:endParaRPr dirty="0"/>
          </a:p>
        </p:txBody>
      </p:sp>
      <p:sp>
        <p:nvSpPr>
          <p:cNvPr id="4" name="Slide Number">
            <a:extLst>
              <a:ext uri="{FF2B5EF4-FFF2-40B4-BE49-F238E27FC236}">
                <a16:creationId xmlns:a16="http://schemas.microsoft.com/office/drawing/2014/main" id="{1EAE0694-3390-0E68-1E80-C917891B866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8"/>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9"/>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0"/>
          <a:stretch>
            <a:fillRect/>
          </a:stretch>
        </p:blipFill>
        <p:spPr>
          <a:xfrm>
            <a:off x="74342" y="6310302"/>
            <a:ext cx="1548719" cy="474296"/>
          </a:xfrm>
          <a:prstGeom prst="rect">
            <a:avLst/>
          </a:prstGeom>
          <a:ln w="12700">
            <a:miter lim="400000"/>
          </a:ln>
        </p:spPr>
      </p:pic>
      <p:pic>
        <p:nvPicPr>
          <p:cNvPr id="5" name="Picture 2" descr="Picture 2"/>
          <p:cNvPicPr>
            <a:picLocks noChangeAspect="1"/>
          </p:cNvPicPr>
          <p:nvPr/>
        </p:nvPicPr>
        <p:blipFill>
          <a:blip r:embed="rId20"/>
          <a:stretch>
            <a:fillRect/>
          </a:stretch>
        </p:blipFill>
        <p:spPr>
          <a:xfrm>
            <a:off x="74342" y="6310295"/>
            <a:ext cx="1548719" cy="47429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9" name="TextBox 5"/>
          <p:cNvSpPr txBox="1"/>
          <p:nvPr/>
        </p:nvSpPr>
        <p:spPr>
          <a:xfrm>
            <a:off x="4400180" y="2652780"/>
            <a:ext cx="372150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10995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3" name="Subtitle 5">
            <a:extLst>
              <a:ext uri="{FF2B5EF4-FFF2-40B4-BE49-F238E27FC236}">
                <a16:creationId xmlns:a16="http://schemas.microsoft.com/office/drawing/2014/main" id="{F4510565-4413-9D28-F830-217765E78CD5}"/>
              </a:ext>
            </a:extLst>
          </p:cNvPr>
          <p:cNvSpPr txBox="1"/>
          <p:nvPr userDrawn="1"/>
        </p:nvSpPr>
        <p:spPr>
          <a:xfrm>
            <a:off x="8061960" y="649415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14" name="Subtitle 5">
            <a:extLst>
              <a:ext uri="{FF2B5EF4-FFF2-40B4-BE49-F238E27FC236}">
                <a16:creationId xmlns:a16="http://schemas.microsoft.com/office/drawing/2014/main" id="{9AC5F21A-C8B5-0752-8F7D-0A3A42D0EB82}"/>
              </a:ext>
            </a:extLst>
          </p:cNvPr>
          <p:cNvSpPr txBox="1"/>
          <p:nvPr userDrawn="1"/>
        </p:nvSpPr>
        <p:spPr>
          <a:xfrm>
            <a:off x="8061960" y="665876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B9.2 Exercise</a:t>
            </a:r>
            <a:r>
              <a:rPr lang="hu-HU" dirty="0"/>
              <a:t> – </a:t>
            </a:r>
            <a:r>
              <a:rPr lang="hu-HU" dirty="0" err="1"/>
              <a:t>Values</a:t>
            </a:r>
            <a:r>
              <a:rPr lang="hu-HU" dirty="0"/>
              <a:t> </a:t>
            </a:r>
            <a:r>
              <a:rPr lang="hu-HU" dirty="0" err="1"/>
              <a:t>voting</a:t>
            </a:r>
            <a:endParaRPr dirty="0"/>
          </a:p>
        </p:txBody>
      </p:sp>
      <p:sp>
        <p:nvSpPr>
          <p:cNvPr id="15" name="Slide Number">
            <a:extLst>
              <a:ext uri="{FF2B5EF4-FFF2-40B4-BE49-F238E27FC236}">
                <a16:creationId xmlns:a16="http://schemas.microsoft.com/office/drawing/2014/main" id="{AAD5352B-F824-EF41-BDEE-4C0D7C2E59A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1.xml"/><Relationship Id="rId4" Type="http://schemas.openxmlformats.org/officeDocument/2006/relationships/hyperlink" Target="mailto:ihrhrt@who.int"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14.xml"/><Relationship Id="rId6" Type="http://schemas.openxmlformats.org/officeDocument/2006/relationships/image" Target="../media/image11.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Title 2"/>
          <p:cNvSpPr txBox="1">
            <a:spLocks noGrp="1"/>
          </p:cNvSpPr>
          <p:nvPr>
            <p:ph type="title"/>
          </p:nvPr>
        </p:nvSpPr>
        <p:spPr>
          <a:xfrm>
            <a:off x="517797" y="1587568"/>
            <a:ext cx="4490140" cy="2410276"/>
          </a:xfrm>
          <a:prstGeom prst="rect">
            <a:avLst/>
          </a:prstGeom>
        </p:spPr>
        <p:txBody>
          <a:bodyPr/>
          <a:lstStyle/>
          <a:p>
            <a:r>
              <a:rPr b="1" dirty="0"/>
              <a:t>Exercise: </a:t>
            </a:r>
            <a:br>
              <a:rPr b="1" dirty="0"/>
            </a:br>
            <a:r>
              <a:rPr b="1" dirty="0"/>
              <a:t>Values voting</a:t>
            </a:r>
          </a:p>
        </p:txBody>
      </p:sp>
      <p:sp>
        <p:nvSpPr>
          <p:cNvPr id="282" name="TextBox 3"/>
          <p:cNvSpPr txBox="1"/>
          <p:nvPr/>
        </p:nvSpPr>
        <p:spPr>
          <a:xfrm>
            <a:off x="6617557" y="3698123"/>
            <a:ext cx="343695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3200">
                <a:solidFill>
                  <a:srgbClr val="002060"/>
                </a:solidFill>
                <a:latin typeface="Source Sans Pro Bold"/>
                <a:ea typeface="Source Sans Pro Bold"/>
                <a:cs typeface="Source Sans Pro Bold"/>
                <a:sym typeface="Source Sans Pro Bold"/>
              </a:defRPr>
            </a:lvl1pPr>
          </a:lstStyle>
          <a:p>
            <a:r>
              <a:rPr b="1" dirty="0"/>
              <a:t>Duration: 30’</a:t>
            </a:r>
          </a:p>
        </p:txBody>
      </p:sp>
      <p:sp>
        <p:nvSpPr>
          <p:cNvPr id="283" name="TextBox 8"/>
          <p:cNvSpPr txBox="1"/>
          <p:nvPr/>
        </p:nvSpPr>
        <p:spPr>
          <a:xfrm>
            <a:off x="567709" y="4147146"/>
            <a:ext cx="2333564" cy="320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latin typeface="+mn-lt"/>
                <a:ea typeface="+mn-ea"/>
                <a:cs typeface="+mn-cs"/>
                <a:sym typeface="Source Sans Pro Regular"/>
              </a:defRPr>
            </a:lvl1pPr>
          </a:lstStyle>
          <a:p>
            <a:r>
              <a:t>Speaker name</a:t>
            </a:r>
          </a:p>
        </p:txBody>
      </p:sp>
      <p:sp>
        <p:nvSpPr>
          <p:cNvPr id="284" name="TextBox 10"/>
          <p:cNvSpPr txBox="1"/>
          <p:nvPr/>
        </p:nvSpPr>
        <p:spPr>
          <a:xfrm>
            <a:off x="563517" y="1361853"/>
            <a:ext cx="6054040" cy="789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b="1" dirty="0"/>
              <a:t>B9.2</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 name="Content Placeholder 2"/>
          <p:cNvSpPr txBox="1">
            <a:spLocks noGrp="1"/>
          </p:cNvSpPr>
          <p:nvPr>
            <p:ph type="body" idx="1"/>
          </p:nvPr>
        </p:nvSpPr>
        <p:spPr>
          <a:xfrm>
            <a:off x="989481" y="842962"/>
            <a:ext cx="10045166" cy="5206965"/>
          </a:xfrm>
          <a:prstGeom prst="rect">
            <a:avLst/>
          </a:prstGeom>
        </p:spPr>
        <p:txBody>
          <a:bodyPr lIns="0" tIns="0" rIns="0" bIns="0"/>
          <a:lstStyle/>
          <a:p>
            <a:pPr algn="just" defTabSz="271962">
              <a:spcBef>
                <a:spcPts val="200"/>
              </a:spcBef>
              <a:buClr>
                <a:schemeClr val="accent3"/>
              </a:buClr>
              <a:buFont typeface="Arial"/>
              <a:defRPr sz="1879"/>
            </a:pPr>
            <a:r>
              <a:t>WHO Health Security Learning Platform - Training Materials</a:t>
            </a:r>
          </a:p>
          <a:p>
            <a:pPr algn="just" defTabSz="271962">
              <a:spcBef>
                <a:spcPts val="200"/>
              </a:spcBef>
              <a:buClr>
                <a:schemeClr val="accent3"/>
              </a:buClr>
              <a:buFont typeface="Arial"/>
              <a:defRPr sz="1879"/>
            </a:pPr>
            <a:r>
              <a:t>These WHO Training Materials are © World Health Organization (WHO) 2022. All rights reserved.</a:t>
            </a:r>
          </a:p>
          <a:p>
            <a:pPr algn="just" defTabSz="271962">
              <a:spcBef>
                <a:spcPts val="200"/>
              </a:spcBef>
              <a:buClr>
                <a:schemeClr val="accent3"/>
              </a:buClr>
              <a:buFont typeface="Arial"/>
              <a:defRPr sz="1879"/>
            </a:pPr>
            <a:r>
              <a:t>Your use of these materials is subject to the “</a:t>
            </a:r>
            <a:r>
              <a:rPr u="sng">
                <a:solidFill>
                  <a:srgbClr val="0563C1"/>
                </a:solidFill>
                <a:uFill>
                  <a:solidFill>
                    <a:srgbClr val="0563C1"/>
                  </a:solidFill>
                </a:uFill>
                <a:hlinkClick r:id="rId2"/>
              </a:rPr>
              <a:t>WHO Health Security Learning Platform, Training Materials – Terms of Use</a:t>
            </a:r>
            <a:r>
              <a:t>”, which you accepted when downloading them and which are available on the Health Security Learning Platform at: </a:t>
            </a:r>
            <a:r>
              <a:rPr u="sng">
                <a:solidFill>
                  <a:srgbClr val="0563C1"/>
                </a:solidFill>
                <a:uFill>
                  <a:solidFill>
                    <a:srgbClr val="0563C1"/>
                  </a:solidFill>
                </a:uFill>
                <a:hlinkClick r:id="rId3"/>
              </a:rPr>
              <a:t>https://extranet.who.int/hslp</a:t>
            </a:r>
            <a:r>
              <a:t>  </a:t>
            </a:r>
          </a:p>
          <a:p>
            <a:pPr algn="just" defTabSz="271962">
              <a:spcBef>
                <a:spcPts val="200"/>
              </a:spcBef>
              <a:buClr>
                <a:schemeClr val="accent3"/>
              </a:buClr>
              <a:buFont typeface="Arial"/>
              <a:defRPr sz="1879"/>
            </a:pPr>
            <a:endParaRPr/>
          </a:p>
          <a:p>
            <a:pPr algn="just" defTabSz="271962">
              <a:spcBef>
                <a:spcPts val="200"/>
              </a:spcBef>
              <a:buClr>
                <a:schemeClr val="accent3"/>
              </a:buClr>
              <a:buFont typeface="Arial"/>
              <a:defRPr sz="1879"/>
            </a:pPr>
            <a:r>
              <a:t>Should you adapt, modify, translate, or in any other way revise the contents of these materials, you shall not imply that WHO is any way affiliated with such modifications and shall not use the WHO name or emblem in such modified materials. </a:t>
            </a:r>
          </a:p>
          <a:p>
            <a:pPr algn="just" defTabSz="271962">
              <a:spcBef>
                <a:spcPts val="200"/>
              </a:spcBef>
              <a:buClr>
                <a:schemeClr val="accent3"/>
              </a:buClr>
              <a:buFont typeface="Arial"/>
              <a:defRPr sz="1879"/>
            </a:pPr>
            <a:endParaRPr/>
          </a:p>
          <a:p>
            <a:pPr algn="just" defTabSz="271962">
              <a:spcBef>
                <a:spcPts val="200"/>
              </a:spcBef>
              <a:buClr>
                <a:schemeClr val="accent3"/>
              </a:buClr>
              <a:buFont typeface="Arial"/>
              <a:defRPr sz="1879"/>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71962">
              <a:spcBef>
                <a:spcPts val="200"/>
              </a:spcBef>
              <a:buClr>
                <a:schemeClr val="accent3"/>
              </a:buClr>
              <a:buFont typeface="Arial"/>
              <a:defRPr sz="1879"/>
            </a:pPr>
            <a:r>
              <a:t>Further, please inform WHO of any modifications of these materials that you use publicly, for record-keeping purposes and continued development, by emailing </a:t>
            </a:r>
            <a:r>
              <a:rPr u="sng">
                <a:solidFill>
                  <a:srgbClr val="0563C1"/>
                </a:solidFill>
                <a:uFill>
                  <a:solidFill>
                    <a:srgbClr val="0563C1"/>
                  </a:solidFill>
                </a:uFill>
                <a:hlinkClick r:id="rId4"/>
              </a:rPr>
              <a:t>ihrhrt@who.int</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Google Shape;308;p8"/>
          <p:cNvSpPr txBox="1">
            <a:spLocks noGrp="1"/>
          </p:cNvSpPr>
          <p:nvPr>
            <p:ph type="body" idx="1"/>
          </p:nvPr>
        </p:nvSpPr>
        <p:spPr>
          <a:xfrm>
            <a:off x="4273551" y="1494281"/>
            <a:ext cx="7529515" cy="3869438"/>
          </a:xfrm>
          <a:prstGeom prst="rect">
            <a:avLst/>
          </a:prstGeom>
        </p:spPr>
        <p:txBody>
          <a:bodyPr lIns="0" tIns="0" rIns="0" bIns="0" anchor="t"/>
          <a:lstStyle/>
          <a:p>
            <a:r>
              <a:rPr dirty="0"/>
              <a:t>This learning resource is part of the Rapid Response Team </a:t>
            </a:r>
            <a:r>
              <a:t>Advanced Training </a:t>
            </a:r>
            <a:r>
              <a:rPr lang="en-GB"/>
              <a:t>Package </a:t>
            </a:r>
            <a:r>
              <a:t>(RRT ATP) especially </a:t>
            </a:r>
            <a:r>
              <a:rPr dirty="0"/>
              <a:t>geared to RRT members.</a:t>
            </a:r>
          </a:p>
          <a:p>
            <a:endParaRPr dirty="0"/>
          </a:p>
          <a:p>
            <a:r>
              <a:rPr dirty="0"/>
              <a:t>Based on an all-hazard approach, the </a:t>
            </a:r>
            <a:r>
              <a:rPr dirty="0" err="1"/>
              <a:t>programme</a:t>
            </a:r>
            <a:r>
              <a:rPr dirty="0"/>
              <a:t> aims to provide RRT members with the advanced knowledge, skills, attitudes (KSA) and tools needed to early detect and effectively respond to  a public health event. </a:t>
            </a:r>
          </a:p>
          <a:p>
            <a:endParaRPr dirty="0"/>
          </a:p>
          <a:p>
            <a:r>
              <a:rPr dirty="0"/>
              <a:t>The RRT ATP is a component of the Rapid Response Teams Training</a:t>
            </a:r>
            <a:r>
              <a:rPr lang="fr-FR" dirty="0"/>
              <a:t> Programme.</a:t>
            </a:r>
            <a:endParaRPr dirty="0"/>
          </a:p>
        </p:txBody>
      </p:sp>
      <p:sp>
        <p:nvSpPr>
          <p:cNvPr id="4" name="Google Shape;307;p8">
            <a:extLst>
              <a:ext uri="{FF2B5EF4-FFF2-40B4-BE49-F238E27FC236}">
                <a16:creationId xmlns:a16="http://schemas.microsoft.com/office/drawing/2014/main" id="{E9081811-D69C-C6BD-7E33-AFACB89549CD}"/>
              </a:ext>
            </a:extLst>
          </p:cNvPr>
          <p:cNvSpPr txBox="1">
            <a:spLocks noGrp="1"/>
          </p:cNvSpPr>
          <p:nvPr>
            <p:ph type="title"/>
          </p:nvPr>
        </p:nvSpPr>
        <p:spPr>
          <a:xfrm>
            <a:off x="388936" y="630315"/>
            <a:ext cx="3264195" cy="839972"/>
          </a:xfrm>
          <a:prstGeom prst="rect">
            <a:avLst/>
          </a:prstGeom>
        </p:spPr>
        <p:txBody>
          <a:bodyPr lIns="0" tIns="0" rIns="0" bIns="0" anchor="b"/>
          <a:lstStyle/>
          <a:p>
            <a:r>
              <a:rPr b="1" dirty="0"/>
              <a:t>Introduction</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Content Placeholder 2"/>
          <p:cNvSpPr txBox="1">
            <a:spLocks noGrp="1"/>
          </p:cNvSpPr>
          <p:nvPr>
            <p:ph type="body" idx="1"/>
          </p:nvPr>
        </p:nvSpPr>
        <p:spPr>
          <a:xfrm>
            <a:off x="4273551" y="2589439"/>
            <a:ext cx="7529515" cy="1679122"/>
          </a:xfrm>
          <a:prstGeom prst="rect">
            <a:avLst/>
          </a:prstGeom>
        </p:spPr>
        <p:txBody>
          <a:bodyPr/>
          <a:lstStyle/>
          <a:p>
            <a:pPr>
              <a:spcBef>
                <a:spcPts val="1200"/>
              </a:spcBef>
            </a:pPr>
            <a:r>
              <a:rPr b="1" dirty="0">
                <a:solidFill>
                  <a:schemeClr val="tx1"/>
                </a:solidFill>
              </a:rPr>
              <a:t>At the end of this session you should be able to:</a:t>
            </a:r>
          </a:p>
          <a:p>
            <a:pPr>
              <a:spcBef>
                <a:spcPts val="1200"/>
              </a:spcBef>
            </a:pPr>
            <a:endParaRPr dirty="0"/>
          </a:p>
          <a:p>
            <a:pPr marL="254000" indent="-254000">
              <a:spcBef>
                <a:spcPts val="1200"/>
              </a:spcBef>
              <a:buClr>
                <a:schemeClr val="accent3"/>
              </a:buClr>
              <a:buSzPct val="100000"/>
              <a:buFont typeface="Arial"/>
              <a:buChar char="•"/>
            </a:pPr>
            <a:r>
              <a:rPr dirty="0"/>
              <a:t>Promote understanding of people’s values.</a:t>
            </a:r>
          </a:p>
        </p:txBody>
      </p:sp>
      <p:sp>
        <p:nvSpPr>
          <p:cNvPr id="4" name="Google Shape;307;p8">
            <a:extLst>
              <a:ext uri="{FF2B5EF4-FFF2-40B4-BE49-F238E27FC236}">
                <a16:creationId xmlns:a16="http://schemas.microsoft.com/office/drawing/2014/main" id="{342504DB-1FB9-DBF7-A1A2-1974FFD5911D}"/>
              </a:ext>
            </a:extLst>
          </p:cNvPr>
          <p:cNvSpPr txBox="1">
            <a:spLocks noGrp="1"/>
          </p:cNvSpPr>
          <p:nvPr>
            <p:ph type="title"/>
          </p:nvPr>
        </p:nvSpPr>
        <p:spPr>
          <a:xfrm>
            <a:off x="388936" y="630315"/>
            <a:ext cx="3264195" cy="839972"/>
          </a:xfrm>
          <a:prstGeom prst="rect">
            <a:avLst/>
          </a:prstGeom>
        </p:spPr>
        <p:txBody>
          <a:bodyPr lIns="0" tIns="0" rIns="0" bIns="0" anchor="b">
            <a:noAutofit/>
          </a:bodyPr>
          <a:lstStyle/>
          <a:p>
            <a:r>
              <a:rPr lang="hu-HU" b="1" dirty="0"/>
              <a:t>Learning objectives</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Rectangle 4"/>
          <p:cNvSpPr txBox="1"/>
          <p:nvPr/>
        </p:nvSpPr>
        <p:spPr>
          <a:xfrm>
            <a:off x="4413527" y="764703"/>
            <a:ext cx="6965346" cy="5488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just">
              <a:defRPr sz="2300">
                <a:latin typeface="+mn-lt"/>
                <a:ea typeface="+mn-ea"/>
                <a:cs typeface="+mn-cs"/>
                <a:sym typeface="Source Sans Pro Regular"/>
              </a:defRPr>
            </a:pPr>
            <a:r>
              <a:rPr dirty="0"/>
              <a:t>List of value statements (examples)</a:t>
            </a:r>
            <a:endParaRPr dirty="0">
              <a:latin typeface="Arial"/>
              <a:ea typeface="Arial"/>
              <a:cs typeface="Arial"/>
              <a:sym typeface="Arial"/>
            </a:endParaRPr>
          </a:p>
          <a:p>
            <a:pPr marL="254000" lvl="1" indent="-254000">
              <a:spcBef>
                <a:spcPts val="1200"/>
              </a:spcBef>
              <a:buClr>
                <a:schemeClr val="accent3"/>
              </a:buClr>
              <a:buSzPct val="100000"/>
              <a:buChar char="•"/>
              <a:defRPr sz="2300">
                <a:latin typeface="+mn-lt"/>
                <a:ea typeface="+mn-ea"/>
                <a:cs typeface="+mn-cs"/>
                <a:sym typeface="Source Sans Pro Regular"/>
              </a:defRPr>
            </a:pPr>
            <a:r>
              <a:rPr dirty="0"/>
              <a:t>"Acknowledging uncertainty makes the public doubtful of investigator’s capacity which may lead to lack of trust."</a:t>
            </a:r>
            <a:endParaRPr dirty="0">
              <a:latin typeface="Arial"/>
              <a:ea typeface="Arial"/>
              <a:cs typeface="Arial"/>
              <a:sym typeface="Arial"/>
            </a:endParaRPr>
          </a:p>
          <a:p>
            <a:pPr marL="254000" lvl="1" indent="-254000">
              <a:spcBef>
                <a:spcPts val="1200"/>
              </a:spcBef>
              <a:buClr>
                <a:schemeClr val="accent3"/>
              </a:buClr>
              <a:buSzPct val="100000"/>
              <a:buChar char="•"/>
              <a:defRPr sz="2300">
                <a:latin typeface="+mn-lt"/>
                <a:ea typeface="+mn-ea"/>
                <a:cs typeface="+mn-cs"/>
                <a:sym typeface="Source Sans Pro Regular"/>
              </a:defRPr>
            </a:pPr>
            <a:r>
              <a:rPr dirty="0"/>
              <a:t>"One should not inform the public unless the information is complete"</a:t>
            </a:r>
            <a:endParaRPr dirty="0">
              <a:latin typeface="Arial"/>
              <a:ea typeface="Arial"/>
              <a:cs typeface="Arial"/>
              <a:sym typeface="Arial"/>
            </a:endParaRPr>
          </a:p>
          <a:p>
            <a:pPr marL="254000" lvl="1" indent="-254000">
              <a:spcBef>
                <a:spcPts val="1200"/>
              </a:spcBef>
              <a:buClr>
                <a:schemeClr val="accent3"/>
              </a:buClr>
              <a:buSzPct val="100000"/>
              <a:buChar char="•"/>
              <a:defRPr sz="2300">
                <a:latin typeface="+mn-lt"/>
                <a:ea typeface="+mn-ea"/>
                <a:cs typeface="+mn-cs"/>
                <a:sym typeface="Source Sans Pro Regular"/>
              </a:defRPr>
            </a:pPr>
            <a:r>
              <a:rPr dirty="0"/>
              <a:t>"Communicating to the public is the domain of leaders. Technical staff have no roles in communicating to the public"</a:t>
            </a:r>
            <a:endParaRPr dirty="0">
              <a:latin typeface="Arial"/>
              <a:ea typeface="Arial"/>
              <a:cs typeface="Arial"/>
              <a:sym typeface="Arial"/>
            </a:endParaRPr>
          </a:p>
          <a:p>
            <a:pPr marL="254000" lvl="1" indent="-254000">
              <a:spcBef>
                <a:spcPts val="1200"/>
              </a:spcBef>
              <a:buClr>
                <a:schemeClr val="accent3"/>
              </a:buClr>
              <a:buSzPct val="100000"/>
              <a:buChar char="•"/>
              <a:defRPr sz="2300">
                <a:latin typeface="+mn-lt"/>
                <a:ea typeface="+mn-ea"/>
                <a:cs typeface="+mn-cs"/>
                <a:sym typeface="Source Sans Pro Regular"/>
              </a:defRPr>
            </a:pPr>
            <a:r>
              <a:rPr dirty="0"/>
              <a:t>"Public concerns that are unfounded should not be addressed"</a:t>
            </a:r>
            <a:endParaRPr dirty="0">
              <a:latin typeface="Arial"/>
              <a:ea typeface="Arial"/>
              <a:cs typeface="Arial"/>
              <a:sym typeface="Arial"/>
            </a:endParaRPr>
          </a:p>
          <a:p>
            <a:pPr algn="just">
              <a:defRPr sz="2300">
                <a:latin typeface="+mn-lt"/>
                <a:ea typeface="+mn-ea"/>
                <a:cs typeface="+mn-cs"/>
                <a:sym typeface="Source Sans Pro Regular"/>
              </a:defRPr>
            </a:pPr>
            <a:endParaRPr dirty="0">
              <a:latin typeface="Arial"/>
              <a:ea typeface="Arial"/>
              <a:cs typeface="Arial"/>
              <a:sym typeface="Arial"/>
            </a:endParaRPr>
          </a:p>
          <a:p>
            <a:pPr algn="just">
              <a:defRPr sz="2300">
                <a:latin typeface="+mn-lt"/>
                <a:ea typeface="+mn-ea"/>
                <a:cs typeface="+mn-cs"/>
                <a:sym typeface="Source Sans Pro Regular"/>
              </a:defRPr>
            </a:pPr>
            <a:r>
              <a:rPr dirty="0"/>
              <a:t>Positioning: agree, disagree, unsure.</a:t>
            </a:r>
          </a:p>
        </p:txBody>
      </p:sp>
      <p:sp>
        <p:nvSpPr>
          <p:cNvPr id="5" name="Google Shape;307;p8">
            <a:extLst>
              <a:ext uri="{FF2B5EF4-FFF2-40B4-BE49-F238E27FC236}">
                <a16:creationId xmlns:a16="http://schemas.microsoft.com/office/drawing/2014/main" id="{AFB73E7B-866D-46CC-BF30-0410DF06867A}"/>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a:t>Introduction</a:t>
            </a:r>
            <a:endParaRPr lang="hu-HU" b="1" dirty="0"/>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 name="Content Placeholder 1"/>
          <p:cNvSpPr txBox="1">
            <a:spLocks noGrp="1"/>
          </p:cNvSpPr>
          <p:nvPr>
            <p:ph type="body" idx="1"/>
          </p:nvPr>
        </p:nvSpPr>
        <p:spPr>
          <a:xfrm>
            <a:off x="4273551" y="842966"/>
            <a:ext cx="7529515" cy="5250331"/>
          </a:xfrm>
          <a:prstGeom prst="rect">
            <a:avLst/>
          </a:prstGeom>
        </p:spPr>
        <p:txBody>
          <a:bodyPr/>
          <a:lstStyle/>
          <a:p>
            <a:pPr marL="457200" indent="-457200">
              <a:buClr>
                <a:schemeClr val="accent3"/>
              </a:buClr>
              <a:buSzPct val="100000"/>
              <a:buAutoNum type="arabicPeriod"/>
            </a:pPr>
            <a:r>
              <a:t>Three volunteers hold three signs: agree, disagree, unsure.</a:t>
            </a:r>
          </a:p>
          <a:p>
            <a:pPr marL="457200" indent="-457200">
              <a:buClr>
                <a:schemeClr val="accent3"/>
              </a:buClr>
              <a:buSzPct val="100000"/>
              <a:buAutoNum type="arabicPeriod"/>
            </a:pPr>
            <a:r>
              <a:t>The facilitator reads the value statements and participants are requested to line behind the signs that indicates their response.</a:t>
            </a:r>
          </a:p>
          <a:p>
            <a:pPr marL="457200" indent="-457200">
              <a:buClr>
                <a:schemeClr val="accent3"/>
              </a:buClr>
              <a:buSzPct val="100000"/>
              <a:buAutoNum type="arabicPeriod"/>
            </a:pPr>
            <a:r>
              <a:t>The facilitator encourages discussion after every value statement. Invite two to three from each group to express their opinions.</a:t>
            </a:r>
          </a:p>
          <a:p>
            <a:pPr marL="457200" indent="-457200">
              <a:buClr>
                <a:schemeClr val="accent3"/>
              </a:buClr>
              <a:buSzPct val="100000"/>
              <a:buAutoNum type="arabicPeriod"/>
            </a:pPr>
            <a:r>
              <a:t>The facilitator reads the value statement again with the instruction that participants can change response/group.</a:t>
            </a:r>
          </a:p>
        </p:txBody>
      </p:sp>
      <p:sp>
        <p:nvSpPr>
          <p:cNvPr id="2" name="Google Shape;307;p8">
            <a:extLst>
              <a:ext uri="{FF2B5EF4-FFF2-40B4-BE49-F238E27FC236}">
                <a16:creationId xmlns:a16="http://schemas.microsoft.com/office/drawing/2014/main" id="{D4E32579-42CE-4E40-C23D-17A40AC1BC18}"/>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Instructions</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1" name="Picture 3" descr="Picture 3"/>
          <p:cNvPicPr>
            <a:picLocks noChangeAspect="1"/>
          </p:cNvPicPr>
          <p:nvPr/>
        </p:nvPicPr>
        <p:blipFill>
          <a:blip r:embed="rId2"/>
          <a:stretch>
            <a:fillRect/>
          </a:stretch>
        </p:blipFill>
        <p:spPr>
          <a:xfrm>
            <a:off x="3033179" y="2848392"/>
            <a:ext cx="1036214" cy="1516714"/>
          </a:xfrm>
          <a:prstGeom prst="rect">
            <a:avLst/>
          </a:prstGeom>
          <a:ln w="12700">
            <a:miter lim="400000"/>
          </a:ln>
        </p:spPr>
      </p:pic>
      <p:pic>
        <p:nvPicPr>
          <p:cNvPr id="302" name="Picture 4" descr="Picture 4"/>
          <p:cNvPicPr>
            <a:picLocks noChangeAspect="1"/>
          </p:cNvPicPr>
          <p:nvPr/>
        </p:nvPicPr>
        <p:blipFill>
          <a:blip r:embed="rId2"/>
          <a:stretch>
            <a:fillRect/>
          </a:stretch>
        </p:blipFill>
        <p:spPr>
          <a:xfrm>
            <a:off x="4771756" y="2818950"/>
            <a:ext cx="1036213" cy="1516715"/>
          </a:xfrm>
          <a:prstGeom prst="rect">
            <a:avLst/>
          </a:prstGeom>
          <a:ln w="12700">
            <a:miter lim="400000"/>
          </a:ln>
        </p:spPr>
      </p:pic>
      <p:pic>
        <p:nvPicPr>
          <p:cNvPr id="303" name="Picture 5" descr="Picture 5"/>
          <p:cNvPicPr>
            <a:picLocks noChangeAspect="1"/>
          </p:cNvPicPr>
          <p:nvPr/>
        </p:nvPicPr>
        <p:blipFill>
          <a:blip r:embed="rId2"/>
          <a:stretch>
            <a:fillRect/>
          </a:stretch>
        </p:blipFill>
        <p:spPr>
          <a:xfrm>
            <a:off x="6522856" y="2832880"/>
            <a:ext cx="1036213" cy="1516715"/>
          </a:xfrm>
          <a:prstGeom prst="rect">
            <a:avLst/>
          </a:prstGeom>
          <a:ln w="12700">
            <a:miter lim="400000"/>
          </a:ln>
        </p:spPr>
      </p:pic>
      <p:sp>
        <p:nvSpPr>
          <p:cNvPr id="304" name="TextBox 6"/>
          <p:cNvSpPr txBox="1"/>
          <p:nvPr/>
        </p:nvSpPr>
        <p:spPr>
          <a:xfrm>
            <a:off x="3170150" y="3066737"/>
            <a:ext cx="853523" cy="3835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a:latin typeface="+mn-lt"/>
                <a:ea typeface="+mn-ea"/>
                <a:cs typeface="+mn-cs"/>
                <a:sym typeface="Source Sans Pro Regular"/>
              </a:defRPr>
            </a:lvl1pPr>
          </a:lstStyle>
          <a:p>
            <a:r>
              <a:t>Agree</a:t>
            </a:r>
          </a:p>
        </p:txBody>
      </p:sp>
      <p:sp>
        <p:nvSpPr>
          <p:cNvPr id="305" name="TextBox 7"/>
          <p:cNvSpPr txBox="1"/>
          <p:nvPr/>
        </p:nvSpPr>
        <p:spPr>
          <a:xfrm>
            <a:off x="4817476" y="3066737"/>
            <a:ext cx="944773" cy="3835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a:latin typeface="+mn-lt"/>
                <a:ea typeface="+mn-ea"/>
                <a:cs typeface="+mn-cs"/>
                <a:sym typeface="Source Sans Pro Regular"/>
              </a:defRPr>
            </a:lvl1pPr>
          </a:lstStyle>
          <a:p>
            <a:r>
              <a:t>Disagree</a:t>
            </a:r>
          </a:p>
        </p:txBody>
      </p:sp>
      <p:sp>
        <p:nvSpPr>
          <p:cNvPr id="306" name="TextBox 8"/>
          <p:cNvSpPr txBox="1"/>
          <p:nvPr/>
        </p:nvSpPr>
        <p:spPr>
          <a:xfrm>
            <a:off x="6689683" y="3080666"/>
            <a:ext cx="944773" cy="3835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a:latin typeface="+mn-lt"/>
                <a:ea typeface="+mn-ea"/>
                <a:cs typeface="+mn-cs"/>
                <a:sym typeface="Source Sans Pro Regular"/>
              </a:defRPr>
            </a:lvl1pPr>
          </a:lstStyle>
          <a:p>
            <a:r>
              <a:t>Unsure</a:t>
            </a:r>
          </a:p>
        </p:txBody>
      </p:sp>
      <p:sp>
        <p:nvSpPr>
          <p:cNvPr id="307" name="Rectangle 2"/>
          <p:cNvSpPr txBox="1"/>
          <p:nvPr/>
        </p:nvSpPr>
        <p:spPr>
          <a:xfrm>
            <a:off x="1276949" y="1205433"/>
            <a:ext cx="8025413" cy="8309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lvl="1" indent="82550">
              <a:defRPr sz="2400">
                <a:latin typeface="+mn-lt"/>
                <a:ea typeface="+mn-ea"/>
                <a:cs typeface="+mn-cs"/>
                <a:sym typeface="Source Sans Pro Regular"/>
              </a:defRPr>
            </a:pPr>
            <a:r>
              <a:rPr dirty="0"/>
              <a:t>"Acknowledging uncertainty makes the public doubtful of investigator’s capacity which may lead to lack of trust."</a:t>
            </a:r>
          </a:p>
        </p:txBody>
      </p:sp>
      <p:pic>
        <p:nvPicPr>
          <p:cNvPr id="308" name="Picture 9" descr="Picture 9"/>
          <p:cNvPicPr>
            <a:picLocks noChangeAspect="1"/>
          </p:cNvPicPr>
          <p:nvPr/>
        </p:nvPicPr>
        <p:blipFill>
          <a:blip r:embed="rId3"/>
          <a:stretch>
            <a:fillRect/>
          </a:stretch>
        </p:blipFill>
        <p:spPr>
          <a:xfrm flipH="1">
            <a:off x="8702662" y="1775403"/>
            <a:ext cx="1826431" cy="1561731"/>
          </a:xfrm>
          <a:prstGeom prst="rect">
            <a:avLst/>
          </a:prstGeom>
          <a:ln w="12700">
            <a:miter lim="400000"/>
          </a:ln>
        </p:spPr>
      </p:pic>
      <p:pic>
        <p:nvPicPr>
          <p:cNvPr id="309" name="Picture 2" descr="Picture 2"/>
          <p:cNvPicPr>
            <a:picLocks noChangeAspect="1"/>
          </p:cNvPicPr>
          <p:nvPr/>
        </p:nvPicPr>
        <p:blipFill>
          <a:blip r:embed="rId4"/>
          <a:stretch>
            <a:fillRect/>
          </a:stretch>
        </p:blipFill>
        <p:spPr>
          <a:xfrm>
            <a:off x="2418888" y="4400212"/>
            <a:ext cx="614293" cy="729475"/>
          </a:xfrm>
          <a:prstGeom prst="rect">
            <a:avLst/>
          </a:prstGeom>
          <a:ln w="12700">
            <a:miter lim="400000"/>
          </a:ln>
        </p:spPr>
      </p:pic>
      <p:pic>
        <p:nvPicPr>
          <p:cNvPr id="310" name="Picture 3" descr="Picture 3"/>
          <p:cNvPicPr>
            <a:picLocks noChangeAspect="1"/>
          </p:cNvPicPr>
          <p:nvPr/>
        </p:nvPicPr>
        <p:blipFill>
          <a:blip r:embed="rId5"/>
          <a:stretch>
            <a:fillRect/>
          </a:stretch>
        </p:blipFill>
        <p:spPr>
          <a:xfrm>
            <a:off x="4632726" y="4421216"/>
            <a:ext cx="622293" cy="730906"/>
          </a:xfrm>
          <a:prstGeom prst="rect">
            <a:avLst/>
          </a:prstGeom>
          <a:ln w="12700">
            <a:miter lim="400000"/>
          </a:ln>
        </p:spPr>
      </p:pic>
      <p:pic>
        <p:nvPicPr>
          <p:cNvPr id="311" name="Picture 4" descr="Picture 4"/>
          <p:cNvPicPr>
            <a:picLocks noChangeAspect="1"/>
          </p:cNvPicPr>
          <p:nvPr/>
        </p:nvPicPr>
        <p:blipFill>
          <a:blip r:embed="rId6"/>
          <a:stretch>
            <a:fillRect/>
          </a:stretch>
        </p:blipFill>
        <p:spPr>
          <a:xfrm>
            <a:off x="6541313" y="4454392"/>
            <a:ext cx="624365" cy="732285"/>
          </a:xfrm>
          <a:prstGeom prst="rect">
            <a:avLst/>
          </a:prstGeom>
          <a:ln w="12700">
            <a:miter lim="400000"/>
          </a:ln>
        </p:spPr>
      </p:pic>
      <p:pic>
        <p:nvPicPr>
          <p:cNvPr id="312" name="Picture 2" descr="Picture 2"/>
          <p:cNvPicPr>
            <a:picLocks noChangeAspect="1"/>
          </p:cNvPicPr>
          <p:nvPr/>
        </p:nvPicPr>
        <p:blipFill>
          <a:blip r:embed="rId4"/>
          <a:stretch>
            <a:fillRect/>
          </a:stretch>
        </p:blipFill>
        <p:spPr>
          <a:xfrm>
            <a:off x="3033179" y="4454392"/>
            <a:ext cx="614293" cy="729475"/>
          </a:xfrm>
          <a:prstGeom prst="rect">
            <a:avLst/>
          </a:prstGeom>
          <a:ln w="12700">
            <a:miter lim="400000"/>
          </a:ln>
        </p:spPr>
      </p:pic>
      <p:pic>
        <p:nvPicPr>
          <p:cNvPr id="313" name="Picture 2" descr="Picture 2"/>
          <p:cNvPicPr>
            <a:picLocks noChangeAspect="1"/>
          </p:cNvPicPr>
          <p:nvPr/>
        </p:nvPicPr>
        <p:blipFill>
          <a:blip r:embed="rId4"/>
          <a:stretch>
            <a:fillRect/>
          </a:stretch>
        </p:blipFill>
        <p:spPr>
          <a:xfrm>
            <a:off x="3762245" y="4454392"/>
            <a:ext cx="614293" cy="729475"/>
          </a:xfrm>
          <a:prstGeom prst="rect">
            <a:avLst/>
          </a:prstGeom>
          <a:ln w="12700">
            <a:miter lim="400000"/>
          </a:ln>
        </p:spPr>
      </p:pic>
      <p:pic>
        <p:nvPicPr>
          <p:cNvPr id="314" name="Picture 3" descr="Picture 3"/>
          <p:cNvPicPr>
            <a:picLocks noChangeAspect="1"/>
          </p:cNvPicPr>
          <p:nvPr/>
        </p:nvPicPr>
        <p:blipFill>
          <a:blip r:embed="rId5"/>
          <a:stretch>
            <a:fillRect/>
          </a:stretch>
        </p:blipFill>
        <p:spPr>
          <a:xfrm>
            <a:off x="4978510" y="4839832"/>
            <a:ext cx="622293" cy="730906"/>
          </a:xfrm>
          <a:prstGeom prst="rect">
            <a:avLst/>
          </a:prstGeom>
          <a:ln w="12700">
            <a:miter lim="400000"/>
          </a:ln>
        </p:spPr>
      </p:pic>
      <p:pic>
        <p:nvPicPr>
          <p:cNvPr id="315" name="Picture 3" descr="Picture 3"/>
          <p:cNvPicPr>
            <a:picLocks noChangeAspect="1"/>
          </p:cNvPicPr>
          <p:nvPr/>
        </p:nvPicPr>
        <p:blipFill>
          <a:blip r:embed="rId5"/>
          <a:stretch>
            <a:fillRect/>
          </a:stretch>
        </p:blipFill>
        <p:spPr>
          <a:xfrm>
            <a:off x="5488940" y="5304521"/>
            <a:ext cx="622293" cy="730906"/>
          </a:xfrm>
          <a:prstGeom prst="rect">
            <a:avLst/>
          </a:prstGeom>
          <a:ln w="12700">
            <a:miter lim="400000"/>
          </a:ln>
        </p:spPr>
      </p:pic>
      <p:pic>
        <p:nvPicPr>
          <p:cNvPr id="316" name="Picture 3" descr="Picture 3"/>
          <p:cNvPicPr>
            <a:picLocks noChangeAspect="1"/>
          </p:cNvPicPr>
          <p:nvPr/>
        </p:nvPicPr>
        <p:blipFill>
          <a:blip r:embed="rId5"/>
          <a:stretch>
            <a:fillRect/>
          </a:stretch>
        </p:blipFill>
        <p:spPr>
          <a:xfrm>
            <a:off x="4376537" y="5091467"/>
            <a:ext cx="622293" cy="730906"/>
          </a:xfrm>
          <a:prstGeom prst="rect">
            <a:avLst/>
          </a:prstGeom>
          <a:ln w="12700">
            <a:miter lim="400000"/>
          </a:ln>
        </p:spPr>
      </p:pic>
      <p:pic>
        <p:nvPicPr>
          <p:cNvPr id="317" name="Picture 3" descr="Picture 3"/>
          <p:cNvPicPr>
            <a:picLocks noChangeAspect="1"/>
          </p:cNvPicPr>
          <p:nvPr/>
        </p:nvPicPr>
        <p:blipFill>
          <a:blip r:embed="rId5"/>
          <a:stretch>
            <a:fillRect/>
          </a:stretch>
        </p:blipFill>
        <p:spPr>
          <a:xfrm>
            <a:off x="5500627" y="4398781"/>
            <a:ext cx="622293" cy="730906"/>
          </a:xfrm>
          <a:prstGeom prst="rect">
            <a:avLst/>
          </a:prstGeom>
          <a:ln w="12700">
            <a:miter lim="400000"/>
          </a:ln>
        </p:spPr>
      </p:pic>
      <p:pic>
        <p:nvPicPr>
          <p:cNvPr id="318" name="Picture 4" descr="Picture 4"/>
          <p:cNvPicPr>
            <a:picLocks noChangeAspect="1"/>
          </p:cNvPicPr>
          <p:nvPr/>
        </p:nvPicPr>
        <p:blipFill>
          <a:blip r:embed="rId6"/>
          <a:stretch>
            <a:fillRect/>
          </a:stretch>
        </p:blipFill>
        <p:spPr>
          <a:xfrm>
            <a:off x="7151969" y="4421215"/>
            <a:ext cx="624365" cy="732285"/>
          </a:xfrm>
          <a:prstGeom prst="rect">
            <a:avLst/>
          </a:prstGeom>
          <a:ln w="12700">
            <a:miter lim="400000"/>
          </a:ln>
        </p:spPr>
      </p:pic>
      <p:sp>
        <p:nvSpPr>
          <p:cNvPr id="2" name="Title 1">
            <a:extLst>
              <a:ext uri="{FF2B5EF4-FFF2-40B4-BE49-F238E27FC236}">
                <a16:creationId xmlns:a16="http://schemas.microsoft.com/office/drawing/2014/main" id="{22A2E705-86BE-1F6B-55BD-C534C061F7A0}"/>
              </a:ext>
            </a:extLst>
          </p:cNvPr>
          <p:cNvSpPr txBox="1">
            <a:spLocks noGrp="1"/>
          </p:cNvSpPr>
          <p:nvPr>
            <p:ph type="title"/>
          </p:nvPr>
        </p:nvSpPr>
        <p:spPr>
          <a:xfrm>
            <a:off x="138856" y="92028"/>
            <a:ext cx="8940881" cy="646113"/>
          </a:xfrm>
          <a:prstGeom prst="rect">
            <a:avLst/>
          </a:prstGeom>
        </p:spPr>
        <p:txBody>
          <a:bodyPr/>
          <a:lstStyle/>
          <a:p>
            <a:r>
              <a:rPr lang="hu-HU" b="1" dirty="0"/>
              <a:t>Example</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1" name="Picture 3" descr="Picture 3"/>
          <p:cNvPicPr>
            <a:picLocks noChangeAspect="1"/>
          </p:cNvPicPr>
          <p:nvPr/>
        </p:nvPicPr>
        <p:blipFill>
          <a:blip r:embed="rId2"/>
          <a:stretch>
            <a:fillRect/>
          </a:stretch>
        </p:blipFill>
        <p:spPr>
          <a:xfrm>
            <a:off x="3033179" y="2848392"/>
            <a:ext cx="1036214" cy="1516714"/>
          </a:xfrm>
          <a:prstGeom prst="rect">
            <a:avLst/>
          </a:prstGeom>
          <a:ln w="12700">
            <a:miter lim="400000"/>
          </a:ln>
        </p:spPr>
      </p:pic>
      <p:pic>
        <p:nvPicPr>
          <p:cNvPr id="322" name="Picture 4" descr="Picture 4"/>
          <p:cNvPicPr>
            <a:picLocks noChangeAspect="1"/>
          </p:cNvPicPr>
          <p:nvPr/>
        </p:nvPicPr>
        <p:blipFill>
          <a:blip r:embed="rId2"/>
          <a:stretch>
            <a:fillRect/>
          </a:stretch>
        </p:blipFill>
        <p:spPr>
          <a:xfrm>
            <a:off x="4771756" y="2818950"/>
            <a:ext cx="1036213" cy="1516715"/>
          </a:xfrm>
          <a:prstGeom prst="rect">
            <a:avLst/>
          </a:prstGeom>
          <a:ln w="12700">
            <a:miter lim="400000"/>
          </a:ln>
        </p:spPr>
      </p:pic>
      <p:pic>
        <p:nvPicPr>
          <p:cNvPr id="323" name="Picture 5" descr="Picture 5"/>
          <p:cNvPicPr>
            <a:picLocks noChangeAspect="1"/>
          </p:cNvPicPr>
          <p:nvPr/>
        </p:nvPicPr>
        <p:blipFill>
          <a:blip r:embed="rId2"/>
          <a:stretch>
            <a:fillRect/>
          </a:stretch>
        </p:blipFill>
        <p:spPr>
          <a:xfrm>
            <a:off x="6522856" y="2832880"/>
            <a:ext cx="1036213" cy="1516715"/>
          </a:xfrm>
          <a:prstGeom prst="rect">
            <a:avLst/>
          </a:prstGeom>
          <a:ln w="12700">
            <a:miter lim="400000"/>
          </a:ln>
        </p:spPr>
      </p:pic>
      <p:sp>
        <p:nvSpPr>
          <p:cNvPr id="324" name="TextBox 6"/>
          <p:cNvSpPr txBox="1"/>
          <p:nvPr/>
        </p:nvSpPr>
        <p:spPr>
          <a:xfrm>
            <a:off x="3170150" y="3066737"/>
            <a:ext cx="853523" cy="3835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a:latin typeface="+mn-lt"/>
                <a:ea typeface="+mn-ea"/>
                <a:cs typeface="+mn-cs"/>
                <a:sym typeface="Source Sans Pro Regular"/>
              </a:defRPr>
            </a:lvl1pPr>
          </a:lstStyle>
          <a:p>
            <a:r>
              <a:t>Agree</a:t>
            </a:r>
          </a:p>
        </p:txBody>
      </p:sp>
      <p:sp>
        <p:nvSpPr>
          <p:cNvPr id="325" name="TextBox 7"/>
          <p:cNvSpPr txBox="1"/>
          <p:nvPr/>
        </p:nvSpPr>
        <p:spPr>
          <a:xfrm>
            <a:off x="4817476" y="3066737"/>
            <a:ext cx="944773" cy="3835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a:latin typeface="+mn-lt"/>
                <a:ea typeface="+mn-ea"/>
                <a:cs typeface="+mn-cs"/>
                <a:sym typeface="Source Sans Pro Regular"/>
              </a:defRPr>
            </a:lvl1pPr>
          </a:lstStyle>
          <a:p>
            <a:r>
              <a:t>Disagree</a:t>
            </a:r>
          </a:p>
        </p:txBody>
      </p:sp>
      <p:sp>
        <p:nvSpPr>
          <p:cNvPr id="326" name="TextBox 8"/>
          <p:cNvSpPr txBox="1"/>
          <p:nvPr/>
        </p:nvSpPr>
        <p:spPr>
          <a:xfrm>
            <a:off x="6587033" y="3080666"/>
            <a:ext cx="944773" cy="3835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a:latin typeface="+mn-lt"/>
                <a:ea typeface="+mn-ea"/>
                <a:cs typeface="+mn-cs"/>
                <a:sym typeface="Source Sans Pro Regular"/>
              </a:defRPr>
            </a:lvl1pPr>
          </a:lstStyle>
          <a:p>
            <a:r>
              <a:t>Unsure</a:t>
            </a:r>
          </a:p>
        </p:txBody>
      </p:sp>
      <p:pic>
        <p:nvPicPr>
          <p:cNvPr id="328" name="Picture 2" descr="Picture 2"/>
          <p:cNvPicPr>
            <a:picLocks noChangeAspect="1"/>
          </p:cNvPicPr>
          <p:nvPr/>
        </p:nvPicPr>
        <p:blipFill>
          <a:blip r:embed="rId3"/>
          <a:stretch>
            <a:fillRect/>
          </a:stretch>
        </p:blipFill>
        <p:spPr>
          <a:xfrm>
            <a:off x="2418888" y="4400212"/>
            <a:ext cx="614293" cy="729475"/>
          </a:xfrm>
          <a:prstGeom prst="rect">
            <a:avLst/>
          </a:prstGeom>
          <a:ln w="12700">
            <a:miter lim="400000"/>
          </a:ln>
        </p:spPr>
      </p:pic>
      <p:pic>
        <p:nvPicPr>
          <p:cNvPr id="329" name="Picture 3" descr="Picture 3"/>
          <p:cNvPicPr>
            <a:picLocks noChangeAspect="1"/>
          </p:cNvPicPr>
          <p:nvPr/>
        </p:nvPicPr>
        <p:blipFill>
          <a:blip r:embed="rId4"/>
          <a:stretch>
            <a:fillRect/>
          </a:stretch>
        </p:blipFill>
        <p:spPr>
          <a:xfrm>
            <a:off x="4632726" y="4421216"/>
            <a:ext cx="622293" cy="730906"/>
          </a:xfrm>
          <a:prstGeom prst="rect">
            <a:avLst/>
          </a:prstGeom>
          <a:ln w="12700">
            <a:miter lim="400000"/>
          </a:ln>
        </p:spPr>
      </p:pic>
      <p:pic>
        <p:nvPicPr>
          <p:cNvPr id="330" name="Picture 4" descr="Picture 4"/>
          <p:cNvPicPr>
            <a:picLocks noChangeAspect="1"/>
          </p:cNvPicPr>
          <p:nvPr/>
        </p:nvPicPr>
        <p:blipFill>
          <a:blip r:embed="rId5"/>
          <a:stretch>
            <a:fillRect/>
          </a:stretch>
        </p:blipFill>
        <p:spPr>
          <a:xfrm>
            <a:off x="3450063" y="5183866"/>
            <a:ext cx="624365" cy="732285"/>
          </a:xfrm>
          <a:prstGeom prst="rect">
            <a:avLst/>
          </a:prstGeom>
          <a:ln w="12700">
            <a:miter lim="400000"/>
          </a:ln>
        </p:spPr>
      </p:pic>
      <p:pic>
        <p:nvPicPr>
          <p:cNvPr id="331" name="Picture 2" descr="Picture 2"/>
          <p:cNvPicPr>
            <a:picLocks noChangeAspect="1"/>
          </p:cNvPicPr>
          <p:nvPr/>
        </p:nvPicPr>
        <p:blipFill>
          <a:blip r:embed="rId3"/>
          <a:stretch>
            <a:fillRect/>
          </a:stretch>
        </p:blipFill>
        <p:spPr>
          <a:xfrm>
            <a:off x="3033179" y="4454392"/>
            <a:ext cx="614293" cy="729475"/>
          </a:xfrm>
          <a:prstGeom prst="rect">
            <a:avLst/>
          </a:prstGeom>
          <a:ln w="12700">
            <a:miter lim="400000"/>
          </a:ln>
        </p:spPr>
      </p:pic>
      <p:pic>
        <p:nvPicPr>
          <p:cNvPr id="332" name="Picture 2" descr="Picture 2"/>
          <p:cNvPicPr>
            <a:picLocks noChangeAspect="1"/>
          </p:cNvPicPr>
          <p:nvPr/>
        </p:nvPicPr>
        <p:blipFill>
          <a:blip r:embed="rId3"/>
          <a:stretch>
            <a:fillRect/>
          </a:stretch>
        </p:blipFill>
        <p:spPr>
          <a:xfrm>
            <a:off x="5601115" y="5206000"/>
            <a:ext cx="614293" cy="729475"/>
          </a:xfrm>
          <a:prstGeom prst="rect">
            <a:avLst/>
          </a:prstGeom>
          <a:ln w="12700">
            <a:miter lim="400000"/>
          </a:ln>
        </p:spPr>
      </p:pic>
      <p:pic>
        <p:nvPicPr>
          <p:cNvPr id="333" name="Picture 3" descr="Picture 3"/>
          <p:cNvPicPr>
            <a:picLocks noChangeAspect="1"/>
          </p:cNvPicPr>
          <p:nvPr/>
        </p:nvPicPr>
        <p:blipFill>
          <a:blip r:embed="rId4"/>
          <a:stretch>
            <a:fillRect/>
          </a:stretch>
        </p:blipFill>
        <p:spPr>
          <a:xfrm>
            <a:off x="4978510" y="4839832"/>
            <a:ext cx="622293" cy="730906"/>
          </a:xfrm>
          <a:prstGeom prst="rect">
            <a:avLst/>
          </a:prstGeom>
          <a:ln w="12700">
            <a:miter lim="400000"/>
          </a:ln>
        </p:spPr>
      </p:pic>
      <p:pic>
        <p:nvPicPr>
          <p:cNvPr id="334" name="Picture 3" descr="Picture 3"/>
          <p:cNvPicPr>
            <a:picLocks noChangeAspect="1"/>
          </p:cNvPicPr>
          <p:nvPr/>
        </p:nvPicPr>
        <p:blipFill>
          <a:blip r:embed="rId4"/>
          <a:stretch>
            <a:fillRect/>
          </a:stretch>
        </p:blipFill>
        <p:spPr>
          <a:xfrm>
            <a:off x="1991543" y="5123253"/>
            <a:ext cx="622293" cy="730906"/>
          </a:xfrm>
          <a:prstGeom prst="rect">
            <a:avLst/>
          </a:prstGeom>
          <a:ln w="12700">
            <a:miter lim="400000"/>
          </a:ln>
        </p:spPr>
      </p:pic>
      <p:pic>
        <p:nvPicPr>
          <p:cNvPr id="335" name="Picture 3" descr="Picture 3"/>
          <p:cNvPicPr>
            <a:picLocks noChangeAspect="1"/>
          </p:cNvPicPr>
          <p:nvPr/>
        </p:nvPicPr>
        <p:blipFill>
          <a:blip r:embed="rId4"/>
          <a:stretch>
            <a:fillRect/>
          </a:stretch>
        </p:blipFill>
        <p:spPr>
          <a:xfrm>
            <a:off x="2718034" y="5091467"/>
            <a:ext cx="622293" cy="730906"/>
          </a:xfrm>
          <a:prstGeom prst="rect">
            <a:avLst/>
          </a:prstGeom>
          <a:ln w="12700">
            <a:miter lim="400000"/>
          </a:ln>
        </p:spPr>
      </p:pic>
      <p:pic>
        <p:nvPicPr>
          <p:cNvPr id="336" name="Picture 3" descr="Picture 3"/>
          <p:cNvPicPr>
            <a:picLocks noChangeAspect="1"/>
          </p:cNvPicPr>
          <p:nvPr/>
        </p:nvPicPr>
        <p:blipFill>
          <a:blip r:embed="rId4"/>
          <a:stretch>
            <a:fillRect/>
          </a:stretch>
        </p:blipFill>
        <p:spPr>
          <a:xfrm>
            <a:off x="5500627" y="4398781"/>
            <a:ext cx="622293" cy="730906"/>
          </a:xfrm>
          <a:prstGeom prst="rect">
            <a:avLst/>
          </a:prstGeom>
          <a:ln w="12700">
            <a:miter lim="400000"/>
          </a:ln>
        </p:spPr>
      </p:pic>
      <p:pic>
        <p:nvPicPr>
          <p:cNvPr id="337" name="Picture 4" descr="Picture 4"/>
          <p:cNvPicPr>
            <a:picLocks noChangeAspect="1"/>
          </p:cNvPicPr>
          <p:nvPr/>
        </p:nvPicPr>
        <p:blipFill>
          <a:blip r:embed="rId5"/>
          <a:stretch>
            <a:fillRect/>
          </a:stretch>
        </p:blipFill>
        <p:spPr>
          <a:xfrm>
            <a:off x="7151969" y="4421215"/>
            <a:ext cx="624365" cy="732285"/>
          </a:xfrm>
          <a:prstGeom prst="rect">
            <a:avLst/>
          </a:prstGeom>
          <a:ln w="12700">
            <a:miter lim="400000"/>
          </a:ln>
        </p:spPr>
      </p:pic>
      <p:sp>
        <p:nvSpPr>
          <p:cNvPr id="2" name="Title 1">
            <a:extLst>
              <a:ext uri="{FF2B5EF4-FFF2-40B4-BE49-F238E27FC236}">
                <a16:creationId xmlns:a16="http://schemas.microsoft.com/office/drawing/2014/main" id="{CE8C6EBD-387E-A742-4C3D-3D692A68E389}"/>
              </a:ext>
            </a:extLst>
          </p:cNvPr>
          <p:cNvSpPr txBox="1">
            <a:spLocks noGrp="1"/>
          </p:cNvSpPr>
          <p:nvPr>
            <p:ph type="title"/>
          </p:nvPr>
        </p:nvSpPr>
        <p:spPr>
          <a:xfrm>
            <a:off x="138856" y="92028"/>
            <a:ext cx="8940881" cy="646113"/>
          </a:xfrm>
          <a:prstGeom prst="rect">
            <a:avLst/>
          </a:prstGeom>
        </p:spPr>
        <p:txBody>
          <a:bodyPr/>
          <a:lstStyle/>
          <a:p>
            <a:r>
              <a:rPr lang="hu-HU" b="1" dirty="0"/>
              <a:t>Example (cont)</a:t>
            </a:r>
          </a:p>
        </p:txBody>
      </p:sp>
      <p:sp>
        <p:nvSpPr>
          <p:cNvPr id="3" name="Rectangle 2">
            <a:extLst>
              <a:ext uri="{FF2B5EF4-FFF2-40B4-BE49-F238E27FC236}">
                <a16:creationId xmlns:a16="http://schemas.microsoft.com/office/drawing/2014/main" id="{5FC1F940-2C81-F1AA-7E26-FF5D6A587C88}"/>
              </a:ext>
            </a:extLst>
          </p:cNvPr>
          <p:cNvSpPr txBox="1"/>
          <p:nvPr/>
        </p:nvSpPr>
        <p:spPr>
          <a:xfrm>
            <a:off x="1276949" y="1205433"/>
            <a:ext cx="8025413" cy="8309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lvl="1" indent="82550">
              <a:defRPr sz="2400">
                <a:latin typeface="+mn-lt"/>
                <a:ea typeface="+mn-ea"/>
                <a:cs typeface="+mn-cs"/>
                <a:sym typeface="Source Sans Pro Regular"/>
              </a:defRPr>
            </a:pPr>
            <a:r>
              <a:rPr dirty="0"/>
              <a:t>"Acknowledging uncertainty makes the public doubtful of investigator’s capacity which may lead to lack of trust."</a:t>
            </a:r>
          </a:p>
        </p:txBody>
      </p:sp>
      <p:pic>
        <p:nvPicPr>
          <p:cNvPr id="4" name="Picture 9" descr="Picture 9">
            <a:extLst>
              <a:ext uri="{FF2B5EF4-FFF2-40B4-BE49-F238E27FC236}">
                <a16:creationId xmlns:a16="http://schemas.microsoft.com/office/drawing/2014/main" id="{B5EC4258-C597-706A-8BB0-D0E948405C4D}"/>
              </a:ext>
            </a:extLst>
          </p:cNvPr>
          <p:cNvPicPr>
            <a:picLocks noChangeAspect="1"/>
          </p:cNvPicPr>
          <p:nvPr/>
        </p:nvPicPr>
        <p:blipFill>
          <a:blip r:embed="rId6"/>
          <a:stretch>
            <a:fillRect/>
          </a:stretch>
        </p:blipFill>
        <p:spPr>
          <a:xfrm flipH="1">
            <a:off x="8702662" y="1775403"/>
            <a:ext cx="1826431" cy="1561731"/>
          </a:xfrm>
          <a:prstGeom prst="rect">
            <a:avLst/>
          </a:prstGeom>
          <a:ln w="12700">
            <a:miter lim="400000"/>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 name="Rectangle 4"/>
          <p:cNvSpPr txBox="1"/>
          <p:nvPr/>
        </p:nvSpPr>
        <p:spPr>
          <a:xfrm>
            <a:off x="3596759" y="2492896"/>
            <a:ext cx="8549521" cy="13849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algn="ctr">
              <a:defRPr sz="2800">
                <a:solidFill>
                  <a:srgbClr val="C00000"/>
                </a:solidFill>
                <a:latin typeface="Source Sans Pro Bold"/>
                <a:ea typeface="Source Sans Pro Bold"/>
                <a:cs typeface="Source Sans Pro Bold"/>
                <a:sym typeface="Source Sans Pro Bold"/>
              </a:defRPr>
            </a:pPr>
            <a:r>
              <a:rPr b="1" dirty="0">
                <a:latin typeface="Source Sans Pro Bold"/>
              </a:rPr>
              <a:t>Why have you changed your mind ?</a:t>
            </a:r>
            <a:endParaRPr b="1" dirty="0">
              <a:latin typeface="Source Sans Pro Bold"/>
              <a:ea typeface="Arial"/>
              <a:cs typeface="Arial"/>
              <a:sym typeface="Arial"/>
            </a:endParaRPr>
          </a:p>
          <a:p>
            <a:pPr lvl="1" algn="ctr">
              <a:defRPr sz="2800">
                <a:solidFill>
                  <a:srgbClr val="C00000"/>
                </a:solidFill>
                <a:latin typeface="Source Sans Pro Bold"/>
                <a:ea typeface="Source Sans Pro Bold"/>
                <a:cs typeface="Source Sans Pro Bold"/>
                <a:sym typeface="Source Sans Pro Bold"/>
              </a:defRPr>
            </a:pPr>
            <a:endParaRPr b="1" dirty="0">
              <a:latin typeface="Source Sans Pro Bold"/>
              <a:ea typeface="Arial"/>
              <a:cs typeface="Arial"/>
              <a:sym typeface="Arial"/>
            </a:endParaRPr>
          </a:p>
          <a:p>
            <a:pPr lvl="1" algn="ctr">
              <a:defRPr sz="2800">
                <a:solidFill>
                  <a:srgbClr val="C00000"/>
                </a:solidFill>
                <a:latin typeface="Source Sans Pro Bold"/>
                <a:ea typeface="Source Sans Pro Bold"/>
                <a:cs typeface="Source Sans Pro Bold"/>
                <a:sym typeface="Source Sans Pro Bold"/>
              </a:defRPr>
            </a:pPr>
            <a:r>
              <a:rPr b="1" dirty="0">
                <a:latin typeface="Source Sans Pro Bold"/>
              </a:rPr>
              <a:t>Why haven’t you changed your mind ?</a:t>
            </a:r>
          </a:p>
        </p:txBody>
      </p:sp>
      <p:sp>
        <p:nvSpPr>
          <p:cNvPr id="2" name="Google Shape;307;p8">
            <a:extLst>
              <a:ext uri="{FF2B5EF4-FFF2-40B4-BE49-F238E27FC236}">
                <a16:creationId xmlns:a16="http://schemas.microsoft.com/office/drawing/2014/main" id="{CC521221-17A0-68B6-9667-87B2B90A654F}"/>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Debriefing</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CA2AA8A-79E3-41DD-9F1E-E2E0785E1A32}">
  <ds:schemaRefs>
    <ds:schemaRef ds:uri="http://purl.org/dc/dcmitype/"/>
    <ds:schemaRef ds:uri="http://purl.org/dc/elements/1.1/"/>
    <ds:schemaRef ds:uri="http://schemas.microsoft.com/office/2006/metadata/properties"/>
    <ds:schemaRef ds:uri="http://schemas.openxmlformats.org/package/2006/metadata/core-properties"/>
    <ds:schemaRef ds:uri="http://schemas.microsoft.com/office/infopath/2007/PartnerControls"/>
    <ds:schemaRef ds:uri="http://schemas.microsoft.com/office/2006/documentManagement/types"/>
    <ds:schemaRef ds:uri="9ca0fa8f-1020-4790-a298-914e539c43a5"/>
    <ds:schemaRef ds:uri="1545eeb8-3090-4573-a4ea-6910cac27a03"/>
    <ds:schemaRef ds:uri="http://www.w3.org/XML/1998/namespace"/>
    <ds:schemaRef ds:uri="http://purl.org/dc/terms/"/>
    <ds:schemaRef ds:uri="450f158c-397a-4a9d-b005-a44c92e0fccb"/>
    <ds:schemaRef ds:uri="e2a64997-203d-4655-a595-383c2eb1e865"/>
  </ds:schemaRefs>
</ds:datastoreItem>
</file>

<file path=customXml/itemProps2.xml><?xml version="1.0" encoding="utf-8"?>
<ds:datastoreItem xmlns:ds="http://schemas.openxmlformats.org/officeDocument/2006/customXml" ds:itemID="{93F12A1A-DAC3-4256-B7D8-0C4C06D4C52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BE0C0BE-B1CB-432A-9C56-7FB5DEF4CAD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577</Words>
  <Application>Microsoft Office PowerPoint</Application>
  <PresentationFormat>Widescreen</PresentationFormat>
  <Paragraphs>50</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RRT_Theme_v3</vt:lpstr>
      <vt:lpstr>Exercise:  Values voting</vt:lpstr>
      <vt:lpstr>Introduction</vt:lpstr>
      <vt:lpstr>Learning objectives</vt:lpstr>
      <vt:lpstr>PowerPoint Presentation</vt:lpstr>
      <vt:lpstr>PowerPoint Presentation</vt:lpstr>
      <vt:lpstr>Example</vt:lpstr>
      <vt:lpstr>Example (cont)</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Exercise:  Values voting</dc:title>
  <dc:creator>Hp</dc:creator>
  <cp:lastModifiedBy>GOMEZ, Paula</cp:lastModifiedBy>
  <cp:revision>4</cp:revision>
  <dcterms:modified xsi:type="dcterms:W3CDTF">2023-04-07T10:51:18Z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130800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